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90"/>
  </p:notesMasterIdLst>
  <p:sldIdLst>
    <p:sldId id="256" r:id="rId2"/>
    <p:sldId id="257" r:id="rId3"/>
    <p:sldId id="262" r:id="rId4"/>
    <p:sldId id="263" r:id="rId5"/>
    <p:sldId id="264" r:id="rId6"/>
    <p:sldId id="259" r:id="rId7"/>
    <p:sldId id="260" r:id="rId8"/>
    <p:sldId id="398" r:id="rId9"/>
    <p:sldId id="433" r:id="rId10"/>
    <p:sldId id="434" r:id="rId11"/>
    <p:sldId id="435" r:id="rId12"/>
    <p:sldId id="266" r:id="rId13"/>
    <p:sldId id="267" r:id="rId14"/>
    <p:sldId id="268" r:id="rId15"/>
    <p:sldId id="269" r:id="rId16"/>
    <p:sldId id="270" r:id="rId17"/>
    <p:sldId id="436" r:id="rId18"/>
    <p:sldId id="271" r:id="rId19"/>
    <p:sldId id="481" r:id="rId20"/>
    <p:sldId id="272" r:id="rId21"/>
    <p:sldId id="273" r:id="rId22"/>
    <p:sldId id="275" r:id="rId23"/>
    <p:sldId id="432" r:id="rId24"/>
    <p:sldId id="331" r:id="rId25"/>
    <p:sldId id="371" r:id="rId26"/>
    <p:sldId id="385" r:id="rId27"/>
    <p:sldId id="276" r:id="rId28"/>
    <p:sldId id="277" r:id="rId29"/>
    <p:sldId id="484" r:id="rId30"/>
    <p:sldId id="485" r:id="rId31"/>
    <p:sldId id="332" r:id="rId32"/>
    <p:sldId id="333" r:id="rId33"/>
    <p:sldId id="452" r:id="rId34"/>
    <p:sldId id="456" r:id="rId35"/>
    <p:sldId id="457" r:id="rId36"/>
    <p:sldId id="286" r:id="rId37"/>
    <p:sldId id="287" r:id="rId38"/>
    <p:sldId id="288" r:id="rId39"/>
    <p:sldId id="440" r:id="rId40"/>
    <p:sldId id="439" r:id="rId41"/>
    <p:sldId id="438" r:id="rId42"/>
    <p:sldId id="343" r:id="rId43"/>
    <p:sldId id="482" r:id="rId44"/>
    <p:sldId id="289" r:id="rId45"/>
    <p:sldId id="451" r:id="rId46"/>
    <p:sldId id="462" r:id="rId47"/>
    <p:sldId id="458" r:id="rId48"/>
    <p:sldId id="459" r:id="rId49"/>
    <p:sldId id="453" r:id="rId50"/>
    <p:sldId id="460" r:id="rId51"/>
    <p:sldId id="360" r:id="rId52"/>
    <p:sldId id="461" r:id="rId53"/>
    <p:sldId id="465" r:id="rId54"/>
    <p:sldId id="359" r:id="rId55"/>
    <p:sldId id="309" r:id="rId56"/>
    <p:sldId id="361" r:id="rId57"/>
    <p:sldId id="399" r:id="rId58"/>
    <p:sldId id="383" r:id="rId59"/>
    <p:sldId id="384" r:id="rId60"/>
    <p:sldId id="479" r:id="rId61"/>
    <p:sldId id="463" r:id="rId62"/>
    <p:sldId id="449" r:id="rId63"/>
    <p:sldId id="466" r:id="rId64"/>
    <p:sldId id="467" r:id="rId65"/>
    <p:sldId id="283" r:id="rId66"/>
    <p:sldId id="284" r:id="rId67"/>
    <p:sldId id="285" r:id="rId68"/>
    <p:sldId id="444" r:id="rId69"/>
    <p:sldId id="445" r:id="rId70"/>
    <p:sldId id="455" r:id="rId71"/>
    <p:sldId id="443" r:id="rId72"/>
    <p:sldId id="329" r:id="rId73"/>
    <p:sldId id="396" r:id="rId74"/>
    <p:sldId id="450" r:id="rId75"/>
    <p:sldId id="468" r:id="rId76"/>
    <p:sldId id="454" r:id="rId77"/>
    <p:sldId id="469" r:id="rId78"/>
    <p:sldId id="416" r:id="rId79"/>
    <p:sldId id="471" r:id="rId80"/>
    <p:sldId id="470" r:id="rId81"/>
    <p:sldId id="486" r:id="rId82"/>
    <p:sldId id="474" r:id="rId83"/>
    <p:sldId id="475" r:id="rId84"/>
    <p:sldId id="393" r:id="rId85"/>
    <p:sldId id="478" r:id="rId86"/>
    <p:sldId id="476" r:id="rId87"/>
    <p:sldId id="487" r:id="rId88"/>
    <p:sldId id="488" r:id="rId8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E00"/>
    <a:srgbClr val="E9F1E4"/>
    <a:srgbClr val="006600"/>
    <a:srgbClr val="D9E4D8"/>
    <a:srgbClr val="D3E0D2"/>
    <a:srgbClr val="CCE6D0"/>
    <a:srgbClr val="E4F2E6"/>
    <a:srgbClr val="39BC5B"/>
    <a:srgbClr val="BD7D13"/>
    <a:srgbClr val="228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623FD0-61B9-49F8-98E6-1C75C14E5B70}" v="4" dt="2024-07-03T10:38:12.2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0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jmen Kuyper" userId="1d2bdb85fa7f315f" providerId="LiveId" clId="{99623FD0-61B9-49F8-98E6-1C75C14E5B70}"/>
    <pc:docChg chg="undo custSel addSld delSld modSld">
      <pc:chgData name="Tijmen Kuyper" userId="1d2bdb85fa7f315f" providerId="LiveId" clId="{99623FD0-61B9-49F8-98E6-1C75C14E5B70}" dt="2024-07-03T10:38:25.187" v="183" actId="21"/>
      <pc:docMkLst>
        <pc:docMk/>
      </pc:docMkLst>
      <pc:sldChg chg="modSp mod">
        <pc:chgData name="Tijmen Kuyper" userId="1d2bdb85fa7f315f" providerId="LiveId" clId="{99623FD0-61B9-49F8-98E6-1C75C14E5B70}" dt="2024-07-03T10:33:01.894" v="91" actId="20577"/>
        <pc:sldMkLst>
          <pc:docMk/>
          <pc:sldMk cId="0" sldId="256"/>
        </pc:sldMkLst>
        <pc:spChg chg="mod">
          <ac:chgData name="Tijmen Kuyper" userId="1d2bdb85fa7f315f" providerId="LiveId" clId="{99623FD0-61B9-49F8-98E6-1C75C14E5B70}" dt="2024-07-03T10:33:01.894" v="91" actId="20577"/>
          <ac:spMkLst>
            <pc:docMk/>
            <pc:sldMk cId="0" sldId="256"/>
            <ac:spMk id="2" creationId="{23299887-6693-BA7B-23F4-1A847A4EB6DA}"/>
          </ac:spMkLst>
        </pc:spChg>
        <pc:picChg chg="mod">
          <ac:chgData name="Tijmen Kuyper" userId="1d2bdb85fa7f315f" providerId="LiveId" clId="{99623FD0-61B9-49F8-98E6-1C75C14E5B70}" dt="2024-07-03T10:32:46.762" v="81" actId="1076"/>
          <ac:picMkLst>
            <pc:docMk/>
            <pc:sldMk cId="0" sldId="256"/>
            <ac:picMk id="3" creationId="{A1189F0C-2E29-3FD2-A4DB-64A806D55C1B}"/>
          </ac:picMkLst>
        </pc:picChg>
      </pc:sldChg>
      <pc:sldChg chg="addSp delSp modSp mod">
        <pc:chgData name="Tijmen Kuyper" userId="1d2bdb85fa7f315f" providerId="LiveId" clId="{99623FD0-61B9-49F8-98E6-1C75C14E5B70}" dt="2024-07-03T10:38:25.187" v="183" actId="21"/>
        <pc:sldMkLst>
          <pc:docMk/>
          <pc:sldMk cId="0" sldId="262"/>
        </pc:sldMkLst>
        <pc:spChg chg="add del mod">
          <ac:chgData name="Tijmen Kuyper" userId="1d2bdb85fa7f315f" providerId="LiveId" clId="{99623FD0-61B9-49F8-98E6-1C75C14E5B70}" dt="2024-07-03T10:38:25.187" v="183" actId="21"/>
          <ac:spMkLst>
            <pc:docMk/>
            <pc:sldMk cId="0" sldId="262"/>
            <ac:spMk id="2" creationId="{7E8DAAB8-C40A-6FF0-4300-30C1FB67B904}"/>
          </ac:spMkLst>
        </pc:spChg>
      </pc:sldChg>
      <pc:sldChg chg="addSp modSp mod">
        <pc:chgData name="Tijmen Kuyper" userId="1d2bdb85fa7f315f" providerId="LiveId" clId="{99623FD0-61B9-49F8-98E6-1C75C14E5B70}" dt="2024-07-03T10:37:26.114" v="146" actId="1076"/>
        <pc:sldMkLst>
          <pc:docMk/>
          <pc:sldMk cId="3080300666" sldId="393"/>
        </pc:sldMkLst>
        <pc:spChg chg="add mod">
          <ac:chgData name="Tijmen Kuyper" userId="1d2bdb85fa7f315f" providerId="LiveId" clId="{99623FD0-61B9-49F8-98E6-1C75C14E5B70}" dt="2024-07-03T10:37:26.114" v="146" actId="1076"/>
          <ac:spMkLst>
            <pc:docMk/>
            <pc:sldMk cId="3080300666" sldId="393"/>
            <ac:spMk id="3" creationId="{62ABADBA-6BAE-0CD2-7A0F-F233AD0E90E0}"/>
          </ac:spMkLst>
        </pc:spChg>
      </pc:sldChg>
      <pc:sldChg chg="addSp modSp mod">
        <pc:chgData name="Tijmen Kuyper" userId="1d2bdb85fa7f315f" providerId="LiveId" clId="{99623FD0-61B9-49F8-98E6-1C75C14E5B70}" dt="2024-07-03T10:37:40.806" v="160" actId="1076"/>
        <pc:sldMkLst>
          <pc:docMk/>
          <pc:sldMk cId="1525699703" sldId="475"/>
        </pc:sldMkLst>
        <pc:spChg chg="add mod">
          <ac:chgData name="Tijmen Kuyper" userId="1d2bdb85fa7f315f" providerId="LiveId" clId="{99623FD0-61B9-49F8-98E6-1C75C14E5B70}" dt="2024-07-03T10:37:40.806" v="160" actId="1076"/>
          <ac:spMkLst>
            <pc:docMk/>
            <pc:sldMk cId="1525699703" sldId="475"/>
            <ac:spMk id="4" creationId="{F89A2E55-0B55-4438-1FA4-23F750C6D54E}"/>
          </ac:spMkLst>
        </pc:spChg>
      </pc:sldChg>
      <pc:sldChg chg="del">
        <pc:chgData name="Tijmen Kuyper" userId="1d2bdb85fa7f315f" providerId="LiveId" clId="{99623FD0-61B9-49F8-98E6-1C75C14E5B70}" dt="2024-07-03T10:33:12.593" v="93" actId="47"/>
        <pc:sldMkLst>
          <pc:docMk/>
          <pc:sldMk cId="3344122897" sldId="477"/>
        </pc:sldMkLst>
      </pc:sldChg>
      <pc:sldChg chg="modSp mod">
        <pc:chgData name="Tijmen Kuyper" userId="1d2bdb85fa7f315f" providerId="LiveId" clId="{99623FD0-61B9-49F8-98E6-1C75C14E5B70}" dt="2024-06-28T08:14:38.304" v="5" actId="20577"/>
        <pc:sldMkLst>
          <pc:docMk/>
          <pc:sldMk cId="1541499129" sldId="487"/>
        </pc:sldMkLst>
        <pc:spChg chg="mod">
          <ac:chgData name="Tijmen Kuyper" userId="1d2bdb85fa7f315f" providerId="LiveId" clId="{99623FD0-61B9-49F8-98E6-1C75C14E5B70}" dt="2024-06-28T08:14:38.304" v="5" actId="20577"/>
          <ac:spMkLst>
            <pc:docMk/>
            <pc:sldMk cId="1541499129" sldId="487"/>
            <ac:spMk id="199" creationId="{00000000-0000-0000-0000-000000000000}"/>
          </ac:spMkLst>
        </pc:spChg>
      </pc:sldChg>
      <pc:sldChg chg="add">
        <pc:chgData name="Tijmen Kuyper" userId="1d2bdb85fa7f315f" providerId="LiveId" clId="{99623FD0-61B9-49F8-98E6-1C75C14E5B70}" dt="2024-07-03T10:33:10.607" v="92"/>
        <pc:sldMkLst>
          <pc:docMk/>
          <pc:sldMk cId="3101558143" sldId="488"/>
        </pc:sldMkLst>
      </pc:sldChg>
    </pc:docChg>
  </pc:docChgLst>
  <pc:docChgLst>
    <pc:chgData name="Tijmen Kuyper" userId="1d2bdb85fa7f315f" providerId="LiveId" clId="{B314757B-C768-404F-B241-2A79AB15DD3C}"/>
    <pc:docChg chg="undo custSel addSld delSld modSld sldOrd">
      <pc:chgData name="Tijmen Kuyper" userId="1d2bdb85fa7f315f" providerId="LiveId" clId="{B314757B-C768-404F-B241-2A79AB15DD3C}" dt="2024-06-26T12:41:05.219" v="1232" actId="1035"/>
      <pc:docMkLst>
        <pc:docMk/>
      </pc:docMkLst>
      <pc:sldChg chg="modSp mod">
        <pc:chgData name="Tijmen Kuyper" userId="1d2bdb85fa7f315f" providerId="LiveId" clId="{B314757B-C768-404F-B241-2A79AB15DD3C}" dt="2024-06-26T09:52:43.082" v="11" actId="20577"/>
        <pc:sldMkLst>
          <pc:docMk/>
          <pc:sldMk cId="0" sldId="256"/>
        </pc:sldMkLst>
        <pc:spChg chg="mod">
          <ac:chgData name="Tijmen Kuyper" userId="1d2bdb85fa7f315f" providerId="LiveId" clId="{B314757B-C768-404F-B241-2A79AB15DD3C}" dt="2024-06-26T09:52:43.082" v="11" actId="20577"/>
          <ac:spMkLst>
            <pc:docMk/>
            <pc:sldMk cId="0" sldId="256"/>
            <ac:spMk id="2" creationId="{23299887-6693-BA7B-23F4-1A847A4EB6DA}"/>
          </ac:spMkLst>
        </pc:spChg>
      </pc:sldChg>
      <pc:sldChg chg="modSp mod">
        <pc:chgData name="Tijmen Kuyper" userId="1d2bdb85fa7f315f" providerId="LiveId" clId="{B314757B-C768-404F-B241-2A79AB15DD3C}" dt="2024-06-26T12:40:30.079" v="1215" actId="20577"/>
        <pc:sldMkLst>
          <pc:docMk/>
          <pc:sldMk cId="0" sldId="257"/>
        </pc:sldMkLst>
        <pc:spChg chg="mod">
          <ac:chgData name="Tijmen Kuyper" userId="1d2bdb85fa7f315f" providerId="LiveId" clId="{B314757B-C768-404F-B241-2A79AB15DD3C}" dt="2024-06-26T12:40:30.079" v="1215" actId="20577"/>
          <ac:spMkLst>
            <pc:docMk/>
            <pc:sldMk cId="0" sldId="257"/>
            <ac:spMk id="67" creationId="{00000000-0000-0000-0000-000000000000}"/>
          </ac:spMkLst>
        </pc:spChg>
      </pc:sldChg>
      <pc:sldChg chg="modSp mod">
        <pc:chgData name="Tijmen Kuyper" userId="1d2bdb85fa7f315f" providerId="LiveId" clId="{B314757B-C768-404F-B241-2A79AB15DD3C}" dt="2024-06-26T09:53:51.897" v="39" actId="20577"/>
        <pc:sldMkLst>
          <pc:docMk/>
          <pc:sldMk cId="0" sldId="266"/>
        </pc:sldMkLst>
        <pc:spChg chg="mod">
          <ac:chgData name="Tijmen Kuyper" userId="1d2bdb85fa7f315f" providerId="LiveId" clId="{B314757B-C768-404F-B241-2A79AB15DD3C}" dt="2024-06-26T09:53:51.897" v="39" actId="20577"/>
          <ac:spMkLst>
            <pc:docMk/>
            <pc:sldMk cId="0" sldId="266"/>
            <ac:spMk id="127" creationId="{00000000-0000-0000-0000-000000000000}"/>
          </ac:spMkLst>
        </pc:spChg>
      </pc:sldChg>
      <pc:sldChg chg="modSp mod">
        <pc:chgData name="Tijmen Kuyper" userId="1d2bdb85fa7f315f" providerId="LiveId" clId="{B314757B-C768-404F-B241-2A79AB15DD3C}" dt="2024-06-26T09:54:00.284" v="40"/>
        <pc:sldMkLst>
          <pc:docMk/>
          <pc:sldMk cId="0" sldId="267"/>
        </pc:sldMkLst>
        <pc:spChg chg="mod">
          <ac:chgData name="Tijmen Kuyper" userId="1d2bdb85fa7f315f" providerId="LiveId" clId="{B314757B-C768-404F-B241-2A79AB15DD3C}" dt="2024-06-26T09:54:00.284" v="40"/>
          <ac:spMkLst>
            <pc:docMk/>
            <pc:sldMk cId="0" sldId="267"/>
            <ac:spMk id="2" creationId="{81443815-DF3F-C9B0-1AF9-7C3DEDB11404}"/>
          </ac:spMkLst>
        </pc:spChg>
      </pc:sldChg>
      <pc:sldChg chg="modSp mod">
        <pc:chgData name="Tijmen Kuyper" userId="1d2bdb85fa7f315f" providerId="LiveId" clId="{B314757B-C768-404F-B241-2A79AB15DD3C}" dt="2024-06-26T09:54:03.082" v="41"/>
        <pc:sldMkLst>
          <pc:docMk/>
          <pc:sldMk cId="0" sldId="268"/>
        </pc:sldMkLst>
        <pc:spChg chg="mod">
          <ac:chgData name="Tijmen Kuyper" userId="1d2bdb85fa7f315f" providerId="LiveId" clId="{B314757B-C768-404F-B241-2A79AB15DD3C}" dt="2024-06-26T09:54:03.082" v="41"/>
          <ac:spMkLst>
            <pc:docMk/>
            <pc:sldMk cId="0" sldId="268"/>
            <ac:spMk id="2" creationId="{176ADA98-EA51-2D45-EB37-F3BBE7735B20}"/>
          </ac:spMkLst>
        </pc:spChg>
      </pc:sldChg>
      <pc:sldChg chg="modSp mod">
        <pc:chgData name="Tijmen Kuyper" userId="1d2bdb85fa7f315f" providerId="LiveId" clId="{B314757B-C768-404F-B241-2A79AB15DD3C}" dt="2024-06-26T09:54:06.490" v="42"/>
        <pc:sldMkLst>
          <pc:docMk/>
          <pc:sldMk cId="0" sldId="269"/>
        </pc:sldMkLst>
        <pc:spChg chg="mod">
          <ac:chgData name="Tijmen Kuyper" userId="1d2bdb85fa7f315f" providerId="LiveId" clId="{B314757B-C768-404F-B241-2A79AB15DD3C}" dt="2024-06-26T09:54:06.490" v="42"/>
          <ac:spMkLst>
            <pc:docMk/>
            <pc:sldMk cId="0" sldId="269"/>
            <ac:spMk id="2" creationId="{AF4B4775-2F4C-4EB8-FEB5-6C6FDFF662A5}"/>
          </ac:spMkLst>
        </pc:spChg>
      </pc:sldChg>
      <pc:sldChg chg="addSp delSp modSp mod">
        <pc:chgData name="Tijmen Kuyper" userId="1d2bdb85fa7f315f" providerId="LiveId" clId="{B314757B-C768-404F-B241-2A79AB15DD3C}" dt="2024-06-26T12:41:05.219" v="1232" actId="1035"/>
        <pc:sldMkLst>
          <pc:docMk/>
          <pc:sldMk cId="0" sldId="271"/>
        </pc:sldMkLst>
        <pc:spChg chg="del">
          <ac:chgData name="Tijmen Kuyper" userId="1d2bdb85fa7f315f" providerId="LiveId" clId="{B314757B-C768-404F-B241-2A79AB15DD3C}" dt="2024-06-26T12:41:04.495" v="1230" actId="478"/>
          <ac:spMkLst>
            <pc:docMk/>
            <pc:sldMk cId="0" sldId="271"/>
            <ac:spMk id="3" creationId="{C5CC4B74-7DC6-2D06-409B-F0D66926D692}"/>
          </ac:spMkLst>
        </pc:spChg>
        <pc:spChg chg="add mod">
          <ac:chgData name="Tijmen Kuyper" userId="1d2bdb85fa7f315f" providerId="LiveId" clId="{B314757B-C768-404F-B241-2A79AB15DD3C}" dt="2024-06-26T12:41:05.219" v="1232" actId="1035"/>
          <ac:spMkLst>
            <pc:docMk/>
            <pc:sldMk cId="0" sldId="271"/>
            <ac:spMk id="5" creationId="{E3CE8BA8-08EA-4C33-9F56-EC957BC56D6A}"/>
          </ac:spMkLst>
        </pc:spChg>
        <pc:spChg chg="mod">
          <ac:chgData name="Tijmen Kuyper" userId="1d2bdb85fa7f315f" providerId="LiveId" clId="{B314757B-C768-404F-B241-2A79AB15DD3C}" dt="2024-06-26T10:05:30.011" v="104" actId="255"/>
          <ac:spMkLst>
            <pc:docMk/>
            <pc:sldMk cId="0" sldId="271"/>
            <ac:spMk id="199" creationId="{00000000-0000-0000-0000-000000000000}"/>
          </ac:spMkLst>
        </pc:spChg>
      </pc:sldChg>
      <pc:sldChg chg="addSp delSp modSp mod">
        <pc:chgData name="Tijmen Kuyper" userId="1d2bdb85fa7f315f" providerId="LiveId" clId="{B314757B-C768-404F-B241-2A79AB15DD3C}" dt="2024-06-26T11:10:16.658" v="853" actId="1076"/>
        <pc:sldMkLst>
          <pc:docMk/>
          <pc:sldMk cId="0" sldId="272"/>
        </pc:sldMkLst>
        <pc:spChg chg="add del">
          <ac:chgData name="Tijmen Kuyper" userId="1d2bdb85fa7f315f" providerId="LiveId" clId="{B314757B-C768-404F-B241-2A79AB15DD3C}" dt="2024-06-26T09:57:40.325" v="44" actId="478"/>
          <ac:spMkLst>
            <pc:docMk/>
            <pc:sldMk cId="0" sldId="272"/>
            <ac:spMk id="3" creationId="{96F1D526-5D3B-ACEF-60B3-82D67CBD4F91}"/>
          </ac:spMkLst>
        </pc:spChg>
        <pc:spChg chg="add mod">
          <ac:chgData name="Tijmen Kuyper" userId="1d2bdb85fa7f315f" providerId="LiveId" clId="{B314757B-C768-404F-B241-2A79AB15DD3C}" dt="2024-06-26T10:04:22.871" v="101" actId="113"/>
          <ac:spMkLst>
            <pc:docMk/>
            <pc:sldMk cId="0" sldId="272"/>
            <ac:spMk id="9" creationId="{FE9E011D-C5E0-1DB6-A6DE-9EF76080BC4F}"/>
          </ac:spMkLst>
        </pc:spChg>
        <pc:spChg chg="add mod">
          <ac:chgData name="Tijmen Kuyper" userId="1d2bdb85fa7f315f" providerId="LiveId" clId="{B314757B-C768-404F-B241-2A79AB15DD3C}" dt="2024-06-26T10:03:47.981" v="97" actId="207"/>
          <ac:spMkLst>
            <pc:docMk/>
            <pc:sldMk cId="0" sldId="272"/>
            <ac:spMk id="11" creationId="{87880689-509A-8A3B-B4FB-83397CE98D08}"/>
          </ac:spMkLst>
        </pc:spChg>
        <pc:spChg chg="add mod">
          <ac:chgData name="Tijmen Kuyper" userId="1d2bdb85fa7f315f" providerId="LiveId" clId="{B314757B-C768-404F-B241-2A79AB15DD3C}" dt="2024-06-26T10:03:47.981" v="97" actId="207"/>
          <ac:spMkLst>
            <pc:docMk/>
            <pc:sldMk cId="0" sldId="272"/>
            <ac:spMk id="12" creationId="{19FC1222-7E50-4E0D-EDA1-F76C65DBD8A0}"/>
          </ac:spMkLst>
        </pc:spChg>
        <pc:spChg chg="add mod">
          <ac:chgData name="Tijmen Kuyper" userId="1d2bdb85fa7f315f" providerId="LiveId" clId="{B314757B-C768-404F-B241-2A79AB15DD3C}" dt="2024-06-26T10:03:47.981" v="97" actId="207"/>
          <ac:spMkLst>
            <pc:docMk/>
            <pc:sldMk cId="0" sldId="272"/>
            <ac:spMk id="13" creationId="{BEE8C9C3-22C9-2578-2585-A5CF124F8CD7}"/>
          </ac:spMkLst>
        </pc:spChg>
        <pc:spChg chg="add mod">
          <ac:chgData name="Tijmen Kuyper" userId="1d2bdb85fa7f315f" providerId="LiveId" clId="{B314757B-C768-404F-B241-2A79AB15DD3C}" dt="2024-06-26T10:03:47.981" v="97" actId="207"/>
          <ac:spMkLst>
            <pc:docMk/>
            <pc:sldMk cId="0" sldId="272"/>
            <ac:spMk id="14" creationId="{3C8A7196-F3D5-60C8-CD95-26D130792D4D}"/>
          </ac:spMkLst>
        </pc:spChg>
        <pc:spChg chg="add mod">
          <ac:chgData name="Tijmen Kuyper" userId="1d2bdb85fa7f315f" providerId="LiveId" clId="{B314757B-C768-404F-B241-2A79AB15DD3C}" dt="2024-06-26T10:03:47.981" v="97" actId="207"/>
          <ac:spMkLst>
            <pc:docMk/>
            <pc:sldMk cId="0" sldId="272"/>
            <ac:spMk id="15" creationId="{A10A5F17-36F1-F144-5467-2C7441084483}"/>
          </ac:spMkLst>
        </pc:spChg>
        <pc:spChg chg="mod">
          <ac:chgData name="Tijmen Kuyper" userId="1d2bdb85fa7f315f" providerId="LiveId" clId="{B314757B-C768-404F-B241-2A79AB15DD3C}" dt="2024-06-26T11:10:16.658" v="853" actId="1076"/>
          <ac:spMkLst>
            <pc:docMk/>
            <pc:sldMk cId="0" sldId="272"/>
            <ac:spMk id="211" creationId="{00000000-0000-0000-0000-000000000000}"/>
          </ac:spMkLst>
        </pc:spChg>
        <pc:spChg chg="del">
          <ac:chgData name="Tijmen Kuyper" userId="1d2bdb85fa7f315f" providerId="LiveId" clId="{B314757B-C768-404F-B241-2A79AB15DD3C}" dt="2024-06-26T09:58:00.227" v="47" actId="478"/>
          <ac:spMkLst>
            <pc:docMk/>
            <pc:sldMk cId="0" sldId="272"/>
            <ac:spMk id="213" creationId="{00000000-0000-0000-0000-000000000000}"/>
          </ac:spMkLst>
        </pc:spChg>
        <pc:spChg chg="mod">
          <ac:chgData name="Tijmen Kuyper" userId="1d2bdb85fa7f315f" providerId="LiveId" clId="{B314757B-C768-404F-B241-2A79AB15DD3C}" dt="2024-06-26T10:05:54.372" v="107" actId="255"/>
          <ac:spMkLst>
            <pc:docMk/>
            <pc:sldMk cId="0" sldId="272"/>
            <ac:spMk id="214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0:04:30.077" v="102"/>
          <ac:picMkLst>
            <pc:docMk/>
            <pc:sldMk cId="0" sldId="272"/>
            <ac:picMk id="4" creationId="{1ACDE74F-52D6-B4FF-A961-926A1A8A41BF}"/>
          </ac:picMkLst>
        </pc:picChg>
        <pc:picChg chg="add mod">
          <ac:chgData name="Tijmen Kuyper" userId="1d2bdb85fa7f315f" providerId="LiveId" clId="{B314757B-C768-404F-B241-2A79AB15DD3C}" dt="2024-06-26T10:04:06.673" v="99" actId="29295"/>
          <ac:picMkLst>
            <pc:docMk/>
            <pc:sldMk cId="0" sldId="272"/>
            <ac:picMk id="5" creationId="{B999007F-7522-667A-8D43-DDEB591A67E2}"/>
          </ac:picMkLst>
        </pc:picChg>
        <pc:picChg chg="add mod">
          <ac:chgData name="Tijmen Kuyper" userId="1d2bdb85fa7f315f" providerId="LiveId" clId="{B314757B-C768-404F-B241-2A79AB15DD3C}" dt="2024-06-26T10:04:06.673" v="99" actId="29295"/>
          <ac:picMkLst>
            <pc:docMk/>
            <pc:sldMk cId="0" sldId="272"/>
            <ac:picMk id="6" creationId="{5C89B9FC-FD6C-39A0-20DE-12F7AB7ECC57}"/>
          </ac:picMkLst>
        </pc:picChg>
        <pc:picChg chg="add mod">
          <ac:chgData name="Tijmen Kuyper" userId="1d2bdb85fa7f315f" providerId="LiveId" clId="{B314757B-C768-404F-B241-2A79AB15DD3C}" dt="2024-06-26T10:04:06.673" v="99" actId="29295"/>
          <ac:picMkLst>
            <pc:docMk/>
            <pc:sldMk cId="0" sldId="272"/>
            <ac:picMk id="7" creationId="{0F3C78FC-594A-672D-44C9-4D96E0AA76AC}"/>
          </ac:picMkLst>
        </pc:picChg>
        <pc:picChg chg="add mod">
          <ac:chgData name="Tijmen Kuyper" userId="1d2bdb85fa7f315f" providerId="LiveId" clId="{B314757B-C768-404F-B241-2A79AB15DD3C}" dt="2024-06-26T11:10:16.658" v="853" actId="1076"/>
          <ac:picMkLst>
            <pc:docMk/>
            <pc:sldMk cId="0" sldId="272"/>
            <ac:picMk id="8" creationId="{AB0D90BB-91F0-8883-3E04-E5F1AFAC9539}"/>
          </ac:picMkLst>
        </pc:picChg>
        <pc:picChg chg="add mod">
          <ac:chgData name="Tijmen Kuyper" userId="1d2bdb85fa7f315f" providerId="LiveId" clId="{B314757B-C768-404F-B241-2A79AB15DD3C}" dt="2024-06-26T10:04:06.673" v="99" actId="29295"/>
          <ac:picMkLst>
            <pc:docMk/>
            <pc:sldMk cId="0" sldId="272"/>
            <ac:picMk id="10" creationId="{97EE633C-7630-C0F2-069B-F0CC8749DAFC}"/>
          </ac:picMkLst>
        </pc:picChg>
        <pc:picChg chg="del">
          <ac:chgData name="Tijmen Kuyper" userId="1d2bdb85fa7f315f" providerId="LiveId" clId="{B314757B-C768-404F-B241-2A79AB15DD3C}" dt="2024-06-26T09:58:53.658" v="68" actId="478"/>
          <ac:picMkLst>
            <pc:docMk/>
            <pc:sldMk cId="0" sldId="272"/>
            <ac:picMk id="215" creationId="{00000000-0000-0000-0000-000000000000}"/>
          </ac:picMkLst>
        </pc:picChg>
        <pc:picChg chg="add mod">
          <ac:chgData name="Tijmen Kuyper" userId="1d2bdb85fa7f315f" providerId="LiveId" clId="{B314757B-C768-404F-B241-2A79AB15DD3C}" dt="2024-06-26T10:16:35.442" v="156" actId="1076"/>
          <ac:picMkLst>
            <pc:docMk/>
            <pc:sldMk cId="0" sldId="272"/>
            <ac:picMk id="1026" creationId="{58405275-8FDC-B5F5-3B25-25A58B7E7B35}"/>
          </ac:picMkLst>
        </pc:picChg>
      </pc:sldChg>
      <pc:sldChg chg="addSp delSp modSp mod">
        <pc:chgData name="Tijmen Kuyper" userId="1d2bdb85fa7f315f" providerId="LiveId" clId="{B314757B-C768-404F-B241-2A79AB15DD3C}" dt="2024-06-26T11:10:22.687" v="855"/>
        <pc:sldMkLst>
          <pc:docMk/>
          <pc:sldMk cId="0" sldId="273"/>
        </pc:sldMkLst>
        <pc:spChg chg="add mod">
          <ac:chgData name="Tijmen Kuyper" userId="1d2bdb85fa7f315f" providerId="LiveId" clId="{B314757B-C768-404F-B241-2A79AB15DD3C}" dt="2024-06-26T11:10:22.687" v="855"/>
          <ac:spMkLst>
            <pc:docMk/>
            <pc:sldMk cId="0" sldId="273"/>
            <ac:spMk id="2" creationId="{1CE1512D-4A0F-CFA8-919D-EBA219FB5244}"/>
          </ac:spMkLst>
        </pc:spChg>
        <pc:spChg chg="del">
          <ac:chgData name="Tijmen Kuyper" userId="1d2bdb85fa7f315f" providerId="LiveId" clId="{B314757B-C768-404F-B241-2A79AB15DD3C}" dt="2024-06-26T10:06:10.552" v="108" actId="478"/>
          <ac:spMkLst>
            <pc:docMk/>
            <pc:sldMk cId="0" sldId="273"/>
            <ac:spMk id="2" creationId="{994BAC76-800A-B1DD-E7DE-79D315952394}"/>
          </ac:spMkLst>
        </pc:spChg>
        <pc:spChg chg="del">
          <ac:chgData name="Tijmen Kuyper" userId="1d2bdb85fa7f315f" providerId="LiveId" clId="{B314757B-C768-404F-B241-2A79AB15DD3C}" dt="2024-06-26T11:10:22.560" v="854" actId="478"/>
          <ac:spMkLst>
            <pc:docMk/>
            <pc:sldMk cId="0" sldId="273"/>
            <ac:spMk id="3" creationId="{EB76F9E3-7C2B-B370-E9EE-9F27429A88D6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9" creationId="{41EF909F-EFE5-91F8-627B-D17DC6D89026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11" creationId="{9D992E34-9300-F2EA-6D4E-B6C3C6E28D0A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12" creationId="{05799C80-0EBF-4056-A442-F90EF20583EE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13" creationId="{C838EB16-987F-EEDD-0552-4AEFAF776C6F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14" creationId="{1105286B-F0AC-1D0A-8693-6612015CAEB9}"/>
          </ac:spMkLst>
        </pc:spChg>
        <pc:spChg chg="add mod">
          <ac:chgData name="Tijmen Kuyper" userId="1d2bdb85fa7f315f" providerId="LiveId" clId="{B314757B-C768-404F-B241-2A79AB15DD3C}" dt="2024-06-26T10:06:10.992" v="109"/>
          <ac:spMkLst>
            <pc:docMk/>
            <pc:sldMk cId="0" sldId="273"/>
            <ac:spMk id="15" creationId="{B836F478-C098-C29F-83E4-1AB39E830C45}"/>
          </ac:spMkLst>
        </pc:spChg>
        <pc:spChg chg="mod">
          <ac:chgData name="Tijmen Kuyper" userId="1d2bdb85fa7f315f" providerId="LiveId" clId="{B314757B-C768-404F-B241-2A79AB15DD3C}" dt="2024-06-26T10:14:13.412" v="153" actId="1076"/>
          <ac:spMkLst>
            <pc:docMk/>
            <pc:sldMk cId="0" sldId="273"/>
            <ac:spMk id="223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4" creationId="{8B13F0C3-0500-5FDB-B410-CAEB939864EC}"/>
          </ac:picMkLst>
        </pc:pic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5" creationId="{4D0CC964-3F7E-989D-203B-745C67E0B1D5}"/>
          </ac:picMkLst>
        </pc:pic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6" creationId="{6BE379B7-D100-C307-F9D1-676CD98E4FA4}"/>
          </ac:picMkLst>
        </pc:pic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7" creationId="{A7FDB3E8-6F9C-CE78-F873-688ACFFAA3C2}"/>
          </ac:picMkLst>
        </pc:pic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8" creationId="{120F9E8D-C93C-8E6C-8362-6004843C9043}"/>
          </ac:picMkLst>
        </pc:picChg>
        <pc:picChg chg="add mod">
          <ac:chgData name="Tijmen Kuyper" userId="1d2bdb85fa7f315f" providerId="LiveId" clId="{B314757B-C768-404F-B241-2A79AB15DD3C}" dt="2024-06-26T10:06:10.992" v="109"/>
          <ac:picMkLst>
            <pc:docMk/>
            <pc:sldMk cId="0" sldId="273"/>
            <ac:picMk id="10" creationId="{9AF28986-7FD4-9868-E47D-CB2477DD350B}"/>
          </ac:picMkLst>
        </pc:picChg>
        <pc:picChg chg="add mod">
          <ac:chgData name="Tijmen Kuyper" userId="1d2bdb85fa7f315f" providerId="LiveId" clId="{B314757B-C768-404F-B241-2A79AB15DD3C}" dt="2024-06-26T10:16:38.972" v="157"/>
          <ac:picMkLst>
            <pc:docMk/>
            <pc:sldMk cId="0" sldId="273"/>
            <ac:picMk id="16" creationId="{7A635179-8BC0-7DA5-D050-59182DD5CD9A}"/>
          </ac:picMkLst>
        </pc:picChg>
        <pc:picChg chg="del">
          <ac:chgData name="Tijmen Kuyper" userId="1d2bdb85fa7f315f" providerId="LiveId" clId="{B314757B-C768-404F-B241-2A79AB15DD3C}" dt="2024-06-26T10:06:14.506" v="110" actId="478"/>
          <ac:picMkLst>
            <pc:docMk/>
            <pc:sldMk cId="0" sldId="273"/>
            <ac:picMk id="224" creationId="{00000000-0000-0000-0000-000000000000}"/>
          </ac:picMkLst>
        </pc:picChg>
      </pc:sldChg>
      <pc:sldChg chg="addSp delSp modSp mod">
        <pc:chgData name="Tijmen Kuyper" userId="1d2bdb85fa7f315f" providerId="LiveId" clId="{B314757B-C768-404F-B241-2A79AB15DD3C}" dt="2024-06-26T11:10:25.332" v="857"/>
        <pc:sldMkLst>
          <pc:docMk/>
          <pc:sldMk cId="0" sldId="275"/>
        </pc:sldMkLst>
        <pc:spChg chg="add mod">
          <ac:chgData name="Tijmen Kuyper" userId="1d2bdb85fa7f315f" providerId="LiveId" clId="{B314757B-C768-404F-B241-2A79AB15DD3C}" dt="2024-06-26T11:10:25.332" v="857"/>
          <ac:spMkLst>
            <pc:docMk/>
            <pc:sldMk cId="0" sldId="275"/>
            <ac:spMk id="2" creationId="{51D683F6-B40D-CDEB-63BE-22813B72CBAE}"/>
          </ac:spMkLst>
        </pc:spChg>
        <pc:spChg chg="del">
          <ac:chgData name="Tijmen Kuyper" userId="1d2bdb85fa7f315f" providerId="LiveId" clId="{B314757B-C768-404F-B241-2A79AB15DD3C}" dt="2024-06-26T10:07:20.832" v="114" actId="478"/>
          <ac:spMkLst>
            <pc:docMk/>
            <pc:sldMk cId="0" sldId="275"/>
            <ac:spMk id="2" creationId="{EB3A4E9A-DC6D-AFBE-6CF5-9D0BDDE2AE6D}"/>
          </ac:spMkLst>
        </pc:spChg>
        <pc:spChg chg="del">
          <ac:chgData name="Tijmen Kuyper" userId="1d2bdb85fa7f315f" providerId="LiveId" clId="{B314757B-C768-404F-B241-2A79AB15DD3C}" dt="2024-06-26T11:10:25.127" v="856" actId="478"/>
          <ac:spMkLst>
            <pc:docMk/>
            <pc:sldMk cId="0" sldId="275"/>
            <ac:spMk id="3" creationId="{73EA8D8F-8420-685B-67D7-E6F36DC13BF7}"/>
          </ac:spMkLst>
        </pc:spChg>
        <pc:spChg chg="add mod">
          <ac:chgData name="Tijmen Kuyper" userId="1d2bdb85fa7f315f" providerId="LiveId" clId="{B314757B-C768-404F-B241-2A79AB15DD3C}" dt="2024-06-26T10:07:46.215" v="118" actId="207"/>
          <ac:spMkLst>
            <pc:docMk/>
            <pc:sldMk cId="0" sldId="275"/>
            <ac:spMk id="9" creationId="{1BE09591-C410-9657-E91E-F33D6B975A5B}"/>
          </ac:spMkLst>
        </pc:spChg>
        <pc:spChg chg="add mod">
          <ac:chgData name="Tijmen Kuyper" userId="1d2bdb85fa7f315f" providerId="LiveId" clId="{B314757B-C768-404F-B241-2A79AB15DD3C}" dt="2024-06-26T10:08:15.883" v="121" actId="113"/>
          <ac:spMkLst>
            <pc:docMk/>
            <pc:sldMk cId="0" sldId="275"/>
            <ac:spMk id="11" creationId="{1F6B62F8-BE27-2EC6-1E46-FAC44F8D5F1D}"/>
          </ac:spMkLst>
        </pc:spChg>
        <pc:spChg chg="add mod">
          <ac:chgData name="Tijmen Kuyper" userId="1d2bdb85fa7f315f" providerId="LiveId" clId="{B314757B-C768-404F-B241-2A79AB15DD3C}" dt="2024-06-26T10:07:21.153" v="115"/>
          <ac:spMkLst>
            <pc:docMk/>
            <pc:sldMk cId="0" sldId="275"/>
            <ac:spMk id="12" creationId="{72FB8156-3C11-63C4-22E4-FF25A102EC02}"/>
          </ac:spMkLst>
        </pc:spChg>
        <pc:spChg chg="add mod">
          <ac:chgData name="Tijmen Kuyper" userId="1d2bdb85fa7f315f" providerId="LiveId" clId="{B314757B-C768-404F-B241-2A79AB15DD3C}" dt="2024-06-26T10:07:21.153" v="115"/>
          <ac:spMkLst>
            <pc:docMk/>
            <pc:sldMk cId="0" sldId="275"/>
            <ac:spMk id="13" creationId="{703F103C-75DF-D575-49E1-B249A40366BF}"/>
          </ac:spMkLst>
        </pc:spChg>
        <pc:spChg chg="add mod">
          <ac:chgData name="Tijmen Kuyper" userId="1d2bdb85fa7f315f" providerId="LiveId" clId="{B314757B-C768-404F-B241-2A79AB15DD3C}" dt="2024-06-26T10:07:21.153" v="115"/>
          <ac:spMkLst>
            <pc:docMk/>
            <pc:sldMk cId="0" sldId="275"/>
            <ac:spMk id="14" creationId="{998662FB-F74B-9907-77AC-E45BB07DECE2}"/>
          </ac:spMkLst>
        </pc:spChg>
        <pc:spChg chg="add mod">
          <ac:chgData name="Tijmen Kuyper" userId="1d2bdb85fa7f315f" providerId="LiveId" clId="{B314757B-C768-404F-B241-2A79AB15DD3C}" dt="2024-06-26T10:07:21.153" v="115"/>
          <ac:spMkLst>
            <pc:docMk/>
            <pc:sldMk cId="0" sldId="275"/>
            <ac:spMk id="15" creationId="{A0A9CF97-1B72-F931-65D3-81A02A22EA5B}"/>
          </ac:spMkLst>
        </pc:spChg>
        <pc:spChg chg="mod">
          <ac:chgData name="Tijmen Kuyper" userId="1d2bdb85fa7f315f" providerId="LiveId" clId="{B314757B-C768-404F-B241-2A79AB15DD3C}" dt="2024-06-26T10:09:20.924" v="123" actId="1076"/>
          <ac:spMkLst>
            <pc:docMk/>
            <pc:sldMk cId="0" sldId="275"/>
            <ac:spMk id="241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0:07:36.875" v="116" actId="29295"/>
          <ac:picMkLst>
            <pc:docMk/>
            <pc:sldMk cId="0" sldId="275"/>
            <ac:picMk id="4" creationId="{11796B46-A405-0CFB-228F-98A0D7B10895}"/>
          </ac:picMkLst>
        </pc:picChg>
        <pc:picChg chg="add mod">
          <ac:chgData name="Tijmen Kuyper" userId="1d2bdb85fa7f315f" providerId="LiveId" clId="{B314757B-C768-404F-B241-2A79AB15DD3C}" dt="2024-06-26T10:08:08.123" v="119" actId="29295"/>
          <ac:picMkLst>
            <pc:docMk/>
            <pc:sldMk cId="0" sldId="275"/>
            <ac:picMk id="5" creationId="{58C2B049-F99C-DA14-E2C2-54D9C482F947}"/>
          </ac:picMkLst>
        </pc:picChg>
        <pc:picChg chg="add mod">
          <ac:chgData name="Tijmen Kuyper" userId="1d2bdb85fa7f315f" providerId="LiveId" clId="{B314757B-C768-404F-B241-2A79AB15DD3C}" dt="2024-06-26T10:07:21.153" v="115"/>
          <ac:picMkLst>
            <pc:docMk/>
            <pc:sldMk cId="0" sldId="275"/>
            <ac:picMk id="6" creationId="{B1AB7E9F-7660-E868-E103-5A6AE937539B}"/>
          </ac:picMkLst>
        </pc:picChg>
        <pc:picChg chg="add mod">
          <ac:chgData name="Tijmen Kuyper" userId="1d2bdb85fa7f315f" providerId="LiveId" clId="{B314757B-C768-404F-B241-2A79AB15DD3C}" dt="2024-06-26T10:07:21.153" v="115"/>
          <ac:picMkLst>
            <pc:docMk/>
            <pc:sldMk cId="0" sldId="275"/>
            <ac:picMk id="7" creationId="{77456F06-55FE-1F7F-9A08-9260B2E3DE0E}"/>
          </ac:picMkLst>
        </pc:picChg>
        <pc:picChg chg="add mod">
          <ac:chgData name="Tijmen Kuyper" userId="1d2bdb85fa7f315f" providerId="LiveId" clId="{B314757B-C768-404F-B241-2A79AB15DD3C}" dt="2024-06-26T10:07:21.153" v="115"/>
          <ac:picMkLst>
            <pc:docMk/>
            <pc:sldMk cId="0" sldId="275"/>
            <ac:picMk id="8" creationId="{E9E89AA1-D896-43B6-BA74-B43B0935BC95}"/>
          </ac:picMkLst>
        </pc:picChg>
        <pc:picChg chg="add mod">
          <ac:chgData name="Tijmen Kuyper" userId="1d2bdb85fa7f315f" providerId="LiveId" clId="{B314757B-C768-404F-B241-2A79AB15DD3C}" dt="2024-06-26T10:07:21.153" v="115"/>
          <ac:picMkLst>
            <pc:docMk/>
            <pc:sldMk cId="0" sldId="275"/>
            <ac:picMk id="10" creationId="{4A3065EC-26A2-998F-B2B8-E2280230C204}"/>
          </ac:picMkLst>
        </pc:picChg>
        <pc:picChg chg="del">
          <ac:chgData name="Tijmen Kuyper" userId="1d2bdb85fa7f315f" providerId="LiveId" clId="{B314757B-C768-404F-B241-2A79AB15DD3C}" dt="2024-06-26T10:09:17.909" v="122" actId="478"/>
          <ac:picMkLst>
            <pc:docMk/>
            <pc:sldMk cId="0" sldId="275"/>
            <ac:picMk id="242" creationId="{00000000-0000-0000-0000-000000000000}"/>
          </ac:picMkLst>
        </pc:picChg>
        <pc:picChg chg="add mod">
          <ac:chgData name="Tijmen Kuyper" userId="1d2bdb85fa7f315f" providerId="LiveId" clId="{B314757B-C768-404F-B241-2A79AB15DD3C}" dt="2024-06-26T10:20:37.946" v="162" actId="1076"/>
          <ac:picMkLst>
            <pc:docMk/>
            <pc:sldMk cId="0" sldId="275"/>
            <ac:picMk id="2050" creationId="{89A3D82E-6337-FE3D-8F3C-9C8E52A2F63A}"/>
          </ac:picMkLst>
        </pc:picChg>
      </pc:sldChg>
      <pc:sldChg chg="addSp delSp modSp mod">
        <pc:chgData name="Tijmen Kuyper" userId="1d2bdb85fa7f315f" providerId="LiveId" clId="{B314757B-C768-404F-B241-2A79AB15DD3C}" dt="2024-06-26T11:10:37.257" v="863"/>
        <pc:sldMkLst>
          <pc:docMk/>
          <pc:sldMk cId="0" sldId="276"/>
        </pc:sldMkLst>
        <pc:spChg chg="del">
          <ac:chgData name="Tijmen Kuyper" userId="1d2bdb85fa7f315f" providerId="LiveId" clId="{B314757B-C768-404F-B241-2A79AB15DD3C}" dt="2024-06-26T10:11:43.502" v="141" actId="478"/>
          <ac:spMkLst>
            <pc:docMk/>
            <pc:sldMk cId="0" sldId="276"/>
            <ac:spMk id="2" creationId="{65BBDEC7-6447-5E28-97D2-F91854F2837C}"/>
          </ac:spMkLst>
        </pc:spChg>
        <pc:spChg chg="add mod">
          <ac:chgData name="Tijmen Kuyper" userId="1d2bdb85fa7f315f" providerId="LiveId" clId="{B314757B-C768-404F-B241-2A79AB15DD3C}" dt="2024-06-26T11:10:37.257" v="863"/>
          <ac:spMkLst>
            <pc:docMk/>
            <pc:sldMk cId="0" sldId="276"/>
            <ac:spMk id="2" creationId="{C4ACCD11-ECA6-3171-94F9-B6C73B97BC9C}"/>
          </ac:spMkLst>
        </pc:spChg>
        <pc:spChg chg="del">
          <ac:chgData name="Tijmen Kuyper" userId="1d2bdb85fa7f315f" providerId="LiveId" clId="{B314757B-C768-404F-B241-2A79AB15DD3C}" dt="2024-06-26T11:10:37.084" v="862" actId="478"/>
          <ac:spMkLst>
            <pc:docMk/>
            <pc:sldMk cId="0" sldId="276"/>
            <ac:spMk id="3" creationId="{1EF85E83-2FE9-0B21-5F0B-9A4C78C6E94D}"/>
          </ac:spMkLst>
        </pc:spChg>
        <pc:spChg chg="add mod">
          <ac:chgData name="Tijmen Kuyper" userId="1d2bdb85fa7f315f" providerId="LiveId" clId="{B314757B-C768-404F-B241-2A79AB15DD3C}" dt="2024-06-26T10:11:43.958" v="142"/>
          <ac:spMkLst>
            <pc:docMk/>
            <pc:sldMk cId="0" sldId="276"/>
            <ac:spMk id="9" creationId="{09597F96-FF7E-6DB0-C5D6-FB87FB7F9489}"/>
          </ac:spMkLst>
        </pc:spChg>
        <pc:spChg chg="add mod">
          <ac:chgData name="Tijmen Kuyper" userId="1d2bdb85fa7f315f" providerId="LiveId" clId="{B314757B-C768-404F-B241-2A79AB15DD3C}" dt="2024-06-26T10:11:43.958" v="142"/>
          <ac:spMkLst>
            <pc:docMk/>
            <pc:sldMk cId="0" sldId="276"/>
            <ac:spMk id="11" creationId="{B8C76072-3683-D1A3-4B6F-1A10231C7A31}"/>
          </ac:spMkLst>
        </pc:spChg>
        <pc:spChg chg="add mod">
          <ac:chgData name="Tijmen Kuyper" userId="1d2bdb85fa7f315f" providerId="LiveId" clId="{B314757B-C768-404F-B241-2A79AB15DD3C}" dt="2024-06-26T10:11:43.958" v="142"/>
          <ac:spMkLst>
            <pc:docMk/>
            <pc:sldMk cId="0" sldId="276"/>
            <ac:spMk id="12" creationId="{CF515CC5-0D85-898F-D40A-8A68683F55D5}"/>
          </ac:spMkLst>
        </pc:spChg>
        <pc:spChg chg="add mod">
          <ac:chgData name="Tijmen Kuyper" userId="1d2bdb85fa7f315f" providerId="LiveId" clId="{B314757B-C768-404F-B241-2A79AB15DD3C}" dt="2024-06-26T10:12:48.531" v="149" actId="207"/>
          <ac:spMkLst>
            <pc:docMk/>
            <pc:sldMk cId="0" sldId="276"/>
            <ac:spMk id="13" creationId="{AFDF2D18-2AC0-30BC-C4A5-2389A267550A}"/>
          </ac:spMkLst>
        </pc:spChg>
        <pc:spChg chg="add mod">
          <ac:chgData name="Tijmen Kuyper" userId="1d2bdb85fa7f315f" providerId="LiveId" clId="{B314757B-C768-404F-B241-2A79AB15DD3C}" dt="2024-06-26T10:11:43.958" v="142"/>
          <ac:spMkLst>
            <pc:docMk/>
            <pc:sldMk cId="0" sldId="276"/>
            <ac:spMk id="14" creationId="{BF1CFFF8-82F4-8B8B-16BD-761A252F3A41}"/>
          </ac:spMkLst>
        </pc:spChg>
        <pc:spChg chg="add mod">
          <ac:chgData name="Tijmen Kuyper" userId="1d2bdb85fa7f315f" providerId="LiveId" clId="{B314757B-C768-404F-B241-2A79AB15DD3C}" dt="2024-06-26T10:11:43.958" v="142"/>
          <ac:spMkLst>
            <pc:docMk/>
            <pc:sldMk cId="0" sldId="276"/>
            <ac:spMk id="15" creationId="{916F2333-FBC8-87A0-B4DB-DB45AC121514}"/>
          </ac:spMkLst>
        </pc:spChg>
        <pc:spChg chg="mod">
          <ac:chgData name="Tijmen Kuyper" userId="1d2bdb85fa7f315f" providerId="LiveId" clId="{B314757B-C768-404F-B241-2A79AB15DD3C}" dt="2024-06-26T10:24:36.073" v="176" actId="20577"/>
          <ac:spMkLst>
            <pc:docMk/>
            <pc:sldMk cId="0" sldId="276"/>
            <ac:spMk id="251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0:11:43.958" v="142"/>
          <ac:picMkLst>
            <pc:docMk/>
            <pc:sldMk cId="0" sldId="276"/>
            <ac:picMk id="4" creationId="{2A45192E-D21A-8C03-80C3-6C070ABAC828}"/>
          </ac:picMkLst>
        </pc:picChg>
        <pc:picChg chg="add mod">
          <ac:chgData name="Tijmen Kuyper" userId="1d2bdb85fa7f315f" providerId="LiveId" clId="{B314757B-C768-404F-B241-2A79AB15DD3C}" dt="2024-06-26T10:11:43.958" v="142"/>
          <ac:picMkLst>
            <pc:docMk/>
            <pc:sldMk cId="0" sldId="276"/>
            <ac:picMk id="5" creationId="{7E9B9251-B7CA-7C3D-2324-2D4A067F4893}"/>
          </ac:picMkLst>
        </pc:picChg>
        <pc:picChg chg="add mod">
          <ac:chgData name="Tijmen Kuyper" userId="1d2bdb85fa7f315f" providerId="LiveId" clId="{B314757B-C768-404F-B241-2A79AB15DD3C}" dt="2024-06-26T10:12:42.402" v="145" actId="29295"/>
          <ac:picMkLst>
            <pc:docMk/>
            <pc:sldMk cId="0" sldId="276"/>
            <ac:picMk id="6" creationId="{94D839E1-60C8-3EEC-9C7E-932B124655DB}"/>
          </ac:picMkLst>
        </pc:picChg>
        <pc:picChg chg="add mod">
          <ac:chgData name="Tijmen Kuyper" userId="1d2bdb85fa7f315f" providerId="LiveId" clId="{B314757B-C768-404F-B241-2A79AB15DD3C}" dt="2024-06-26T10:11:43.958" v="142"/>
          <ac:picMkLst>
            <pc:docMk/>
            <pc:sldMk cId="0" sldId="276"/>
            <ac:picMk id="7" creationId="{756D25DB-FA2D-2081-EB87-2AA6E35357CB}"/>
          </ac:picMkLst>
        </pc:picChg>
        <pc:picChg chg="add mod">
          <ac:chgData name="Tijmen Kuyper" userId="1d2bdb85fa7f315f" providerId="LiveId" clId="{B314757B-C768-404F-B241-2A79AB15DD3C}" dt="2024-06-26T10:11:43.958" v="142"/>
          <ac:picMkLst>
            <pc:docMk/>
            <pc:sldMk cId="0" sldId="276"/>
            <ac:picMk id="8" creationId="{CB93A5AE-DAEA-5B53-7328-84A4E38B8FE7}"/>
          </ac:picMkLst>
        </pc:picChg>
        <pc:picChg chg="add mod">
          <ac:chgData name="Tijmen Kuyper" userId="1d2bdb85fa7f315f" providerId="LiveId" clId="{B314757B-C768-404F-B241-2A79AB15DD3C}" dt="2024-06-26T10:11:43.958" v="142"/>
          <ac:picMkLst>
            <pc:docMk/>
            <pc:sldMk cId="0" sldId="276"/>
            <ac:picMk id="10" creationId="{1ADC5AC5-6C5B-C38B-53BE-1054B45CF100}"/>
          </ac:picMkLst>
        </pc:picChg>
        <pc:picChg chg="del">
          <ac:chgData name="Tijmen Kuyper" userId="1d2bdb85fa7f315f" providerId="LiveId" clId="{B314757B-C768-404F-B241-2A79AB15DD3C}" dt="2024-06-26T10:13:59.715" v="152" actId="478"/>
          <ac:picMkLst>
            <pc:docMk/>
            <pc:sldMk cId="0" sldId="276"/>
            <ac:picMk id="250" creationId="{00000000-0000-0000-0000-000000000000}"/>
          </ac:picMkLst>
        </pc:picChg>
        <pc:picChg chg="add mod">
          <ac:chgData name="Tijmen Kuyper" userId="1d2bdb85fa7f315f" providerId="LiveId" clId="{B314757B-C768-404F-B241-2A79AB15DD3C}" dt="2024-06-26T10:24:29.617" v="174" actId="1076"/>
          <ac:picMkLst>
            <pc:docMk/>
            <pc:sldMk cId="0" sldId="276"/>
            <ac:picMk id="4098" creationId="{27A4B0D5-CFA4-BD8A-F2DF-4E1DB3F036BE}"/>
          </ac:picMkLst>
        </pc:picChg>
      </pc:sldChg>
      <pc:sldChg chg="addSp delSp modSp mod">
        <pc:chgData name="Tijmen Kuyper" userId="1d2bdb85fa7f315f" providerId="LiveId" clId="{B314757B-C768-404F-B241-2A79AB15DD3C}" dt="2024-06-26T11:10:40.308" v="865"/>
        <pc:sldMkLst>
          <pc:docMk/>
          <pc:sldMk cId="0" sldId="277"/>
        </pc:sldMkLst>
        <pc:spChg chg="del">
          <ac:chgData name="Tijmen Kuyper" userId="1d2bdb85fa7f315f" providerId="LiveId" clId="{B314757B-C768-404F-B241-2A79AB15DD3C}" dt="2024-06-26T10:25:06.514" v="177" actId="478"/>
          <ac:spMkLst>
            <pc:docMk/>
            <pc:sldMk cId="0" sldId="277"/>
            <ac:spMk id="2" creationId="{8E7FF072-C2BF-DD4F-DE82-0D9E694E79BE}"/>
          </ac:spMkLst>
        </pc:spChg>
        <pc:spChg chg="add mod">
          <ac:chgData name="Tijmen Kuyper" userId="1d2bdb85fa7f315f" providerId="LiveId" clId="{B314757B-C768-404F-B241-2A79AB15DD3C}" dt="2024-06-26T11:10:40.308" v="865"/>
          <ac:spMkLst>
            <pc:docMk/>
            <pc:sldMk cId="0" sldId="277"/>
            <ac:spMk id="2" creationId="{9D965E65-8522-8614-6D24-F6595F73BDF9}"/>
          </ac:spMkLst>
        </pc:spChg>
        <pc:spChg chg="del">
          <ac:chgData name="Tijmen Kuyper" userId="1d2bdb85fa7f315f" providerId="LiveId" clId="{B314757B-C768-404F-B241-2A79AB15DD3C}" dt="2024-06-26T11:10:40.108" v="864" actId="478"/>
          <ac:spMkLst>
            <pc:docMk/>
            <pc:sldMk cId="0" sldId="277"/>
            <ac:spMk id="3" creationId="{3BC77C8C-A84E-6099-CAFF-5A20108CAE08}"/>
          </ac:spMkLst>
        </pc:spChg>
        <pc:spChg chg="add mod">
          <ac:chgData name="Tijmen Kuyper" userId="1d2bdb85fa7f315f" providerId="LiveId" clId="{B314757B-C768-404F-B241-2A79AB15DD3C}" dt="2024-06-26T10:25:07.292" v="178"/>
          <ac:spMkLst>
            <pc:docMk/>
            <pc:sldMk cId="0" sldId="277"/>
            <ac:spMk id="9" creationId="{EF93D2F0-AE91-5671-27F4-20A4958986A0}"/>
          </ac:spMkLst>
        </pc:spChg>
        <pc:spChg chg="add mod">
          <ac:chgData name="Tijmen Kuyper" userId="1d2bdb85fa7f315f" providerId="LiveId" clId="{B314757B-C768-404F-B241-2A79AB15DD3C}" dt="2024-06-26T10:25:07.292" v="178"/>
          <ac:spMkLst>
            <pc:docMk/>
            <pc:sldMk cId="0" sldId="277"/>
            <ac:spMk id="11" creationId="{BF014B06-ADD2-BA2F-EB94-A9C22012C6AD}"/>
          </ac:spMkLst>
        </pc:spChg>
        <pc:spChg chg="add mod">
          <ac:chgData name="Tijmen Kuyper" userId="1d2bdb85fa7f315f" providerId="LiveId" clId="{B314757B-C768-404F-B241-2A79AB15DD3C}" dt="2024-06-26T10:25:07.292" v="178"/>
          <ac:spMkLst>
            <pc:docMk/>
            <pc:sldMk cId="0" sldId="277"/>
            <ac:spMk id="12" creationId="{706B5BFA-0D69-942A-A0B7-C0561A32CCBC}"/>
          </ac:spMkLst>
        </pc:spChg>
        <pc:spChg chg="add mod">
          <ac:chgData name="Tijmen Kuyper" userId="1d2bdb85fa7f315f" providerId="LiveId" clId="{B314757B-C768-404F-B241-2A79AB15DD3C}" dt="2024-06-26T10:25:25.129" v="185" actId="207"/>
          <ac:spMkLst>
            <pc:docMk/>
            <pc:sldMk cId="0" sldId="277"/>
            <ac:spMk id="13" creationId="{1C0A35AB-939A-29E0-D55F-0D2BE5A2B377}"/>
          </ac:spMkLst>
        </pc:spChg>
        <pc:spChg chg="add mod">
          <ac:chgData name="Tijmen Kuyper" userId="1d2bdb85fa7f315f" providerId="LiveId" clId="{B314757B-C768-404F-B241-2A79AB15DD3C}" dt="2024-06-26T10:25:19.584" v="183" actId="207"/>
          <ac:spMkLst>
            <pc:docMk/>
            <pc:sldMk cId="0" sldId="277"/>
            <ac:spMk id="14" creationId="{5ED3DC18-B6F6-1656-DB6C-A0814857529E}"/>
          </ac:spMkLst>
        </pc:spChg>
        <pc:spChg chg="add mod">
          <ac:chgData name="Tijmen Kuyper" userId="1d2bdb85fa7f315f" providerId="LiveId" clId="{B314757B-C768-404F-B241-2A79AB15DD3C}" dt="2024-06-26T10:25:07.292" v="178"/>
          <ac:spMkLst>
            <pc:docMk/>
            <pc:sldMk cId="0" sldId="277"/>
            <ac:spMk id="15" creationId="{C1C5BF20-22A5-88D7-633C-87C90E11E537}"/>
          </ac:spMkLst>
        </pc:spChg>
        <pc:spChg chg="mod">
          <ac:chgData name="Tijmen Kuyper" userId="1d2bdb85fa7f315f" providerId="LiveId" clId="{B314757B-C768-404F-B241-2A79AB15DD3C}" dt="2024-06-26T10:25:51.137" v="191" actId="1076"/>
          <ac:spMkLst>
            <pc:docMk/>
            <pc:sldMk cId="0" sldId="277"/>
            <ac:spMk id="260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0:25:07.292" v="178"/>
          <ac:picMkLst>
            <pc:docMk/>
            <pc:sldMk cId="0" sldId="277"/>
            <ac:picMk id="4" creationId="{1C01B593-F2A1-C536-91D1-05356820DCFB}"/>
          </ac:picMkLst>
        </pc:picChg>
        <pc:picChg chg="add mod">
          <ac:chgData name="Tijmen Kuyper" userId="1d2bdb85fa7f315f" providerId="LiveId" clId="{B314757B-C768-404F-B241-2A79AB15DD3C}" dt="2024-06-26T10:25:07.292" v="178"/>
          <ac:picMkLst>
            <pc:docMk/>
            <pc:sldMk cId="0" sldId="277"/>
            <ac:picMk id="5" creationId="{7DE47489-713A-F91E-4273-090C347794B2}"/>
          </ac:picMkLst>
        </pc:picChg>
        <pc:picChg chg="add mod">
          <ac:chgData name="Tijmen Kuyper" userId="1d2bdb85fa7f315f" providerId="LiveId" clId="{B314757B-C768-404F-B241-2A79AB15DD3C}" dt="2024-06-26T10:25:34.144" v="187" actId="29295"/>
          <ac:picMkLst>
            <pc:docMk/>
            <pc:sldMk cId="0" sldId="277"/>
            <ac:picMk id="6" creationId="{1C812D90-44FE-B348-7830-904CC0BCBF95}"/>
          </ac:picMkLst>
        </pc:picChg>
        <pc:picChg chg="add mod">
          <ac:chgData name="Tijmen Kuyper" userId="1d2bdb85fa7f315f" providerId="LiveId" clId="{B314757B-C768-404F-B241-2A79AB15DD3C}" dt="2024-06-26T10:25:12.801" v="179" actId="29295"/>
          <ac:picMkLst>
            <pc:docMk/>
            <pc:sldMk cId="0" sldId="277"/>
            <ac:picMk id="7" creationId="{5EC5B99D-A7BF-73C1-4EDC-2928D3BB8758}"/>
          </ac:picMkLst>
        </pc:picChg>
        <pc:picChg chg="add mod">
          <ac:chgData name="Tijmen Kuyper" userId="1d2bdb85fa7f315f" providerId="LiveId" clId="{B314757B-C768-404F-B241-2A79AB15DD3C}" dt="2024-06-26T10:25:07.292" v="178"/>
          <ac:picMkLst>
            <pc:docMk/>
            <pc:sldMk cId="0" sldId="277"/>
            <ac:picMk id="8" creationId="{732EB9DD-A687-3516-9668-3DD3B9404AF1}"/>
          </ac:picMkLst>
        </pc:picChg>
        <pc:picChg chg="add mod">
          <ac:chgData name="Tijmen Kuyper" userId="1d2bdb85fa7f315f" providerId="LiveId" clId="{B314757B-C768-404F-B241-2A79AB15DD3C}" dt="2024-06-26T10:25:07.292" v="178"/>
          <ac:picMkLst>
            <pc:docMk/>
            <pc:sldMk cId="0" sldId="277"/>
            <ac:picMk id="10" creationId="{A9F3E629-5F8B-4F6E-A3E9-8F3EC265BD2F}"/>
          </ac:picMkLst>
        </pc:picChg>
        <pc:picChg chg="del">
          <ac:chgData name="Tijmen Kuyper" userId="1d2bdb85fa7f315f" providerId="LiveId" clId="{B314757B-C768-404F-B241-2A79AB15DD3C}" dt="2024-06-26T10:25:40.208" v="189" actId="478"/>
          <ac:picMkLst>
            <pc:docMk/>
            <pc:sldMk cId="0" sldId="277"/>
            <ac:picMk id="259" creationId="{00000000-0000-0000-0000-000000000000}"/>
          </ac:picMkLst>
        </pc:picChg>
        <pc:picChg chg="add mod">
          <ac:chgData name="Tijmen Kuyper" userId="1d2bdb85fa7f315f" providerId="LiveId" clId="{B314757B-C768-404F-B241-2A79AB15DD3C}" dt="2024-06-26T10:28:33.879" v="196"/>
          <ac:picMkLst>
            <pc:docMk/>
            <pc:sldMk cId="0" sldId="277"/>
            <ac:picMk id="6146" creationId="{99FA4BEC-9DAA-D473-0DC8-19DA72809876}"/>
          </ac:picMkLst>
        </pc:picChg>
      </pc:sldChg>
      <pc:sldChg chg="del">
        <pc:chgData name="Tijmen Kuyper" userId="1d2bdb85fa7f315f" providerId="LiveId" clId="{B314757B-C768-404F-B241-2A79AB15DD3C}" dt="2024-06-26T10:28:54.298" v="198" actId="47"/>
        <pc:sldMkLst>
          <pc:docMk/>
          <pc:sldMk cId="0" sldId="278"/>
        </pc:sldMkLst>
      </pc:sldChg>
      <pc:sldChg chg="delSp del mod">
        <pc:chgData name="Tijmen Kuyper" userId="1d2bdb85fa7f315f" providerId="LiveId" clId="{B314757B-C768-404F-B241-2A79AB15DD3C}" dt="2024-06-26T10:31:24.980" v="221" actId="47"/>
        <pc:sldMkLst>
          <pc:docMk/>
          <pc:sldMk cId="0" sldId="280"/>
        </pc:sldMkLst>
        <pc:spChg chg="del">
          <ac:chgData name="Tijmen Kuyper" userId="1d2bdb85fa7f315f" providerId="LiveId" clId="{B314757B-C768-404F-B241-2A79AB15DD3C}" dt="2024-06-26T10:29:24.249" v="204" actId="21"/>
          <ac:spMkLst>
            <pc:docMk/>
            <pc:sldMk cId="0" sldId="280"/>
            <ac:spMk id="287" creationId="{00000000-0000-0000-0000-000000000000}"/>
          </ac:spMkLst>
        </pc:spChg>
        <pc:picChg chg="del">
          <ac:chgData name="Tijmen Kuyper" userId="1d2bdb85fa7f315f" providerId="LiveId" clId="{B314757B-C768-404F-B241-2A79AB15DD3C}" dt="2024-06-26T10:29:14.861" v="202" actId="478"/>
          <ac:picMkLst>
            <pc:docMk/>
            <pc:sldMk cId="0" sldId="280"/>
            <ac:picMk id="286" creationId="{00000000-0000-0000-0000-000000000000}"/>
          </ac:picMkLst>
        </pc:picChg>
      </pc:sldChg>
      <pc:sldChg chg="addSp delSp modSp mod">
        <pc:chgData name="Tijmen Kuyper" userId="1d2bdb85fa7f315f" providerId="LiveId" clId="{B314757B-C768-404F-B241-2A79AB15DD3C}" dt="2024-06-26T10:50:24.519" v="608" actId="1076"/>
        <pc:sldMkLst>
          <pc:docMk/>
          <pc:sldMk cId="0" sldId="285"/>
        </pc:sldMkLst>
        <pc:spChg chg="add mod">
          <ac:chgData name="Tijmen Kuyper" userId="1d2bdb85fa7f315f" providerId="LiveId" clId="{B314757B-C768-404F-B241-2A79AB15DD3C}" dt="2024-06-26T10:50:24.519" v="608" actId="1076"/>
          <ac:spMkLst>
            <pc:docMk/>
            <pc:sldMk cId="0" sldId="285"/>
            <ac:spMk id="6" creationId="{9F646D87-924E-E65F-577B-EECAE47C37AF}"/>
          </ac:spMkLst>
        </pc:spChg>
        <pc:spChg chg="mod">
          <ac:chgData name="Tijmen Kuyper" userId="1d2bdb85fa7f315f" providerId="LiveId" clId="{B314757B-C768-404F-B241-2A79AB15DD3C}" dt="2024-06-26T10:46:06.111" v="370" actId="20577"/>
          <ac:spMkLst>
            <pc:docMk/>
            <pc:sldMk cId="0" sldId="285"/>
            <ac:spMk id="335" creationId="{00000000-0000-0000-0000-000000000000}"/>
          </ac:spMkLst>
        </pc:spChg>
        <pc:spChg chg="del">
          <ac:chgData name="Tijmen Kuyper" userId="1d2bdb85fa7f315f" providerId="LiveId" clId="{B314757B-C768-404F-B241-2A79AB15DD3C}" dt="2024-06-26T10:47:34.973" v="377" actId="478"/>
          <ac:spMkLst>
            <pc:docMk/>
            <pc:sldMk cId="0" sldId="285"/>
            <ac:spMk id="336" creationId="{00000000-0000-0000-0000-000000000000}"/>
          </ac:spMkLst>
        </pc:spChg>
        <pc:picChg chg="mod modCrop">
          <ac:chgData name="Tijmen Kuyper" userId="1d2bdb85fa7f315f" providerId="LiveId" clId="{B314757B-C768-404F-B241-2A79AB15DD3C}" dt="2024-06-26T10:49:29.032" v="512" actId="1076"/>
          <ac:picMkLst>
            <pc:docMk/>
            <pc:sldMk cId="0" sldId="285"/>
            <ac:picMk id="2" creationId="{5FC1A6AE-A14C-9F70-524E-BAF03F76D19E}"/>
          </ac:picMkLst>
        </pc:picChg>
        <pc:picChg chg="add mod modCrop">
          <ac:chgData name="Tijmen Kuyper" userId="1d2bdb85fa7f315f" providerId="LiveId" clId="{B314757B-C768-404F-B241-2A79AB15DD3C}" dt="2024-06-26T10:49:29.032" v="512" actId="1076"/>
          <ac:picMkLst>
            <pc:docMk/>
            <pc:sldMk cId="0" sldId="285"/>
            <ac:picMk id="4" creationId="{63986490-224B-CA41-D8FE-FC406DE974C2}"/>
          </ac:picMkLst>
        </pc:picChg>
        <pc:picChg chg="del mod">
          <ac:chgData name="Tijmen Kuyper" userId="1d2bdb85fa7f315f" providerId="LiveId" clId="{B314757B-C768-404F-B241-2A79AB15DD3C}" dt="2024-06-26T10:49:21.730" v="510" actId="478"/>
          <ac:picMkLst>
            <pc:docMk/>
            <pc:sldMk cId="0" sldId="285"/>
            <ac:picMk id="337" creationId="{00000000-0000-0000-0000-000000000000}"/>
          </ac:picMkLst>
        </pc:picChg>
      </pc:sldChg>
      <pc:sldChg chg="addSp delSp modSp mod">
        <pc:chgData name="Tijmen Kuyper" userId="1d2bdb85fa7f315f" providerId="LiveId" clId="{B314757B-C768-404F-B241-2A79AB15DD3C}" dt="2024-06-26T10:54:11.883" v="636" actId="1076"/>
        <pc:sldMkLst>
          <pc:docMk/>
          <pc:sldMk cId="1628185288" sldId="329"/>
        </pc:sldMkLst>
        <pc:picChg chg="add del mod">
          <ac:chgData name="Tijmen Kuyper" userId="1d2bdb85fa7f315f" providerId="LiveId" clId="{B314757B-C768-404F-B241-2A79AB15DD3C}" dt="2024-06-26T10:52:44.488" v="622"/>
          <ac:picMkLst>
            <pc:docMk/>
            <pc:sldMk cId="1628185288" sldId="329"/>
            <ac:picMk id="3" creationId="{B90B63D3-28F7-BDBA-CEA1-159051012312}"/>
          </ac:picMkLst>
        </pc:picChg>
        <pc:picChg chg="add mod">
          <ac:chgData name="Tijmen Kuyper" userId="1d2bdb85fa7f315f" providerId="LiveId" clId="{B314757B-C768-404F-B241-2A79AB15DD3C}" dt="2024-06-26T10:54:11.883" v="636" actId="1076"/>
          <ac:picMkLst>
            <pc:docMk/>
            <pc:sldMk cId="1628185288" sldId="329"/>
            <ac:picMk id="4" creationId="{B90B63D3-28F7-BDBA-CEA1-159051012312}"/>
          </ac:picMkLst>
        </pc:picChg>
        <pc:picChg chg="add del mod">
          <ac:chgData name="Tijmen Kuyper" userId="1d2bdb85fa7f315f" providerId="LiveId" clId="{B314757B-C768-404F-B241-2A79AB15DD3C}" dt="2024-06-26T10:54:11.883" v="636" actId="1076"/>
          <ac:picMkLst>
            <pc:docMk/>
            <pc:sldMk cId="1628185288" sldId="329"/>
            <ac:picMk id="1026" creationId="{BAB012CA-0234-318F-3340-B566AD8F0AFE}"/>
          </ac:picMkLst>
        </pc:picChg>
      </pc:sldChg>
      <pc:sldChg chg="addSp delSp modSp mod">
        <pc:chgData name="Tijmen Kuyper" userId="1d2bdb85fa7f315f" providerId="LiveId" clId="{B314757B-C768-404F-B241-2A79AB15DD3C}" dt="2024-06-26T11:10:32.160" v="861"/>
        <pc:sldMkLst>
          <pc:docMk/>
          <pc:sldMk cId="3538568153" sldId="331"/>
        </pc:sldMkLst>
        <pc:spChg chg="add mod">
          <ac:chgData name="Tijmen Kuyper" userId="1d2bdb85fa7f315f" providerId="LiveId" clId="{B314757B-C768-404F-B241-2A79AB15DD3C}" dt="2024-06-26T11:10:32.160" v="861"/>
          <ac:spMkLst>
            <pc:docMk/>
            <pc:sldMk cId="3538568153" sldId="331"/>
            <ac:spMk id="2" creationId="{BFE38EFE-ACCE-0153-3EA4-89E0168FD1D9}"/>
          </ac:spMkLst>
        </pc:spChg>
        <pc:spChg chg="del">
          <ac:chgData name="Tijmen Kuyper" userId="1d2bdb85fa7f315f" providerId="LiveId" clId="{B314757B-C768-404F-B241-2A79AB15DD3C}" dt="2024-06-26T10:10:06.253" v="133" actId="478"/>
          <ac:spMkLst>
            <pc:docMk/>
            <pc:sldMk cId="3538568153" sldId="331"/>
            <ac:spMk id="2" creationId="{EB3A4E9A-DC6D-AFBE-6CF5-9D0BDDE2AE6D}"/>
          </ac:spMkLst>
        </pc:spChg>
        <pc:spChg chg="del">
          <ac:chgData name="Tijmen Kuyper" userId="1d2bdb85fa7f315f" providerId="LiveId" clId="{B314757B-C768-404F-B241-2A79AB15DD3C}" dt="2024-06-26T11:10:31.989" v="860" actId="478"/>
          <ac:spMkLst>
            <pc:docMk/>
            <pc:sldMk cId="3538568153" sldId="331"/>
            <ac:spMk id="4" creationId="{C5FE660A-3938-9AAB-7ADD-0E53F708482D}"/>
          </ac:spMkLst>
        </pc:spChg>
        <pc:spChg chg="mod">
          <ac:chgData name="Tijmen Kuyper" userId="1d2bdb85fa7f315f" providerId="LiveId" clId="{B314757B-C768-404F-B241-2A79AB15DD3C}" dt="2024-06-26T10:20:56.005" v="166" actId="1076"/>
          <ac:spMkLst>
            <pc:docMk/>
            <pc:sldMk cId="3538568153" sldId="331"/>
            <ac:spMk id="7" creationId="{0FE386CD-9D44-CFB6-1859-232969E4ACDC}"/>
          </ac:spMkLst>
        </pc:spChg>
        <pc:spChg chg="add mod">
          <ac:chgData name="Tijmen Kuyper" userId="1d2bdb85fa7f315f" providerId="LiveId" clId="{B314757B-C768-404F-B241-2A79AB15DD3C}" dt="2024-06-26T10:10:16.560" v="137" actId="207"/>
          <ac:spMkLst>
            <pc:docMk/>
            <pc:sldMk cId="3538568153" sldId="331"/>
            <ac:spMk id="11" creationId="{11DAD2AE-8513-C6FC-FBB3-4C1A0D3BEA6B}"/>
          </ac:spMkLst>
        </pc:spChg>
        <pc:spChg chg="add mod">
          <ac:chgData name="Tijmen Kuyper" userId="1d2bdb85fa7f315f" providerId="LiveId" clId="{B314757B-C768-404F-B241-2A79AB15DD3C}" dt="2024-06-26T10:10:06.511" v="134"/>
          <ac:spMkLst>
            <pc:docMk/>
            <pc:sldMk cId="3538568153" sldId="331"/>
            <ac:spMk id="13" creationId="{03227657-A76F-41CA-8EBB-064F8B920151}"/>
          </ac:spMkLst>
        </pc:spChg>
        <pc:spChg chg="add mod">
          <ac:chgData name="Tijmen Kuyper" userId="1d2bdb85fa7f315f" providerId="LiveId" clId="{B314757B-C768-404F-B241-2A79AB15DD3C}" dt="2024-06-26T10:10:36.391" v="140" actId="113"/>
          <ac:spMkLst>
            <pc:docMk/>
            <pc:sldMk cId="3538568153" sldId="331"/>
            <ac:spMk id="14" creationId="{C32F40FF-568F-7561-F797-A5FAB753CE80}"/>
          </ac:spMkLst>
        </pc:spChg>
        <pc:spChg chg="add mod">
          <ac:chgData name="Tijmen Kuyper" userId="1d2bdb85fa7f315f" providerId="LiveId" clId="{B314757B-C768-404F-B241-2A79AB15DD3C}" dt="2024-06-26T10:10:06.511" v="134"/>
          <ac:spMkLst>
            <pc:docMk/>
            <pc:sldMk cId="3538568153" sldId="331"/>
            <ac:spMk id="15" creationId="{24B80997-9942-652E-3A1A-B5C028AD5ADC}"/>
          </ac:spMkLst>
        </pc:spChg>
        <pc:spChg chg="add mod">
          <ac:chgData name="Tijmen Kuyper" userId="1d2bdb85fa7f315f" providerId="LiveId" clId="{B314757B-C768-404F-B241-2A79AB15DD3C}" dt="2024-06-26T10:10:06.511" v="134"/>
          <ac:spMkLst>
            <pc:docMk/>
            <pc:sldMk cId="3538568153" sldId="331"/>
            <ac:spMk id="16" creationId="{6A1671DA-F1D9-76A0-25BD-BB7FB5A0D195}"/>
          </ac:spMkLst>
        </pc:spChg>
        <pc:spChg chg="add mod">
          <ac:chgData name="Tijmen Kuyper" userId="1d2bdb85fa7f315f" providerId="LiveId" clId="{B314757B-C768-404F-B241-2A79AB15DD3C}" dt="2024-06-26T10:10:06.511" v="134"/>
          <ac:spMkLst>
            <pc:docMk/>
            <pc:sldMk cId="3538568153" sldId="331"/>
            <ac:spMk id="17" creationId="{AEF02790-5BE8-8BB1-55A4-72A74BEC7879}"/>
          </ac:spMkLst>
        </pc:spChg>
        <pc:picChg chg="del">
          <ac:chgData name="Tijmen Kuyper" userId="1d2bdb85fa7f315f" providerId="LiveId" clId="{B314757B-C768-404F-B241-2A79AB15DD3C}" dt="2024-06-26T10:20:53.016" v="165" actId="478"/>
          <ac:picMkLst>
            <pc:docMk/>
            <pc:sldMk cId="3538568153" sldId="331"/>
            <ac:picMk id="3" creationId="{311FAC23-44D4-C761-DAC3-182104D652E7}"/>
          </ac:picMkLst>
        </pc:picChg>
        <pc:picChg chg="add mod">
          <ac:chgData name="Tijmen Kuyper" userId="1d2bdb85fa7f315f" providerId="LiveId" clId="{B314757B-C768-404F-B241-2A79AB15DD3C}" dt="2024-06-26T10:10:13.408" v="135" actId="29295"/>
          <ac:picMkLst>
            <pc:docMk/>
            <pc:sldMk cId="3538568153" sldId="331"/>
            <ac:picMk id="5" creationId="{4CAB2E2C-AE42-8B99-5199-68A200EBCE42}"/>
          </ac:picMkLst>
        </pc:picChg>
        <pc:picChg chg="add mod">
          <ac:chgData name="Tijmen Kuyper" userId="1d2bdb85fa7f315f" providerId="LiveId" clId="{B314757B-C768-404F-B241-2A79AB15DD3C}" dt="2024-06-26T10:10:06.511" v="134"/>
          <ac:picMkLst>
            <pc:docMk/>
            <pc:sldMk cId="3538568153" sldId="331"/>
            <ac:picMk id="6" creationId="{A02FC329-F6B8-F44C-91BA-059C05BD698E}"/>
          </ac:picMkLst>
        </pc:picChg>
        <pc:picChg chg="add mod">
          <ac:chgData name="Tijmen Kuyper" userId="1d2bdb85fa7f315f" providerId="LiveId" clId="{B314757B-C768-404F-B241-2A79AB15DD3C}" dt="2024-06-26T10:10:06.511" v="134"/>
          <ac:picMkLst>
            <pc:docMk/>
            <pc:sldMk cId="3538568153" sldId="331"/>
            <ac:picMk id="8" creationId="{31258CF6-318F-8F77-9B0E-396609223296}"/>
          </ac:picMkLst>
        </pc:picChg>
        <pc:picChg chg="add mod">
          <ac:chgData name="Tijmen Kuyper" userId="1d2bdb85fa7f315f" providerId="LiveId" clId="{B314757B-C768-404F-B241-2A79AB15DD3C}" dt="2024-06-26T10:10:06.511" v="134"/>
          <ac:picMkLst>
            <pc:docMk/>
            <pc:sldMk cId="3538568153" sldId="331"/>
            <ac:picMk id="9" creationId="{CAAC5B27-B2F9-C219-DF9A-4FE09F383D67}"/>
          </ac:picMkLst>
        </pc:picChg>
        <pc:picChg chg="add mod">
          <ac:chgData name="Tijmen Kuyper" userId="1d2bdb85fa7f315f" providerId="LiveId" clId="{B314757B-C768-404F-B241-2A79AB15DD3C}" dt="2024-06-26T10:10:06.511" v="134"/>
          <ac:picMkLst>
            <pc:docMk/>
            <pc:sldMk cId="3538568153" sldId="331"/>
            <ac:picMk id="10" creationId="{67475A19-C844-09B6-A802-6F0643B20DB6}"/>
          </ac:picMkLst>
        </pc:picChg>
        <pc:picChg chg="add mod">
          <ac:chgData name="Tijmen Kuyper" userId="1d2bdb85fa7f315f" providerId="LiveId" clId="{B314757B-C768-404F-B241-2A79AB15DD3C}" dt="2024-06-26T10:10:28.722" v="138" actId="29295"/>
          <ac:picMkLst>
            <pc:docMk/>
            <pc:sldMk cId="3538568153" sldId="331"/>
            <ac:picMk id="12" creationId="{8BC86AAB-ECC9-BFB9-98EE-52588E443D30}"/>
          </ac:picMkLst>
        </pc:picChg>
      </pc:sldChg>
      <pc:sldChg chg="ord">
        <pc:chgData name="Tijmen Kuyper" userId="1d2bdb85fa7f315f" providerId="LiveId" clId="{B314757B-C768-404F-B241-2A79AB15DD3C}" dt="2024-06-26T10:21:01.796" v="168"/>
        <pc:sldMkLst>
          <pc:docMk/>
          <pc:sldMk cId="646082185" sldId="371"/>
        </pc:sldMkLst>
      </pc:sldChg>
      <pc:sldChg chg="addSp modSp modAnim">
        <pc:chgData name="Tijmen Kuyper" userId="1d2bdb85fa7f315f" providerId="LiveId" clId="{B314757B-C768-404F-B241-2A79AB15DD3C}" dt="2024-06-26T10:43:12.767" v="337"/>
        <pc:sldMkLst>
          <pc:docMk/>
          <pc:sldMk cId="3324914041" sldId="384"/>
        </pc:sldMkLst>
        <pc:spChg chg="add mod">
          <ac:chgData name="Tijmen Kuyper" userId="1d2bdb85fa7f315f" providerId="LiveId" clId="{B314757B-C768-404F-B241-2A79AB15DD3C}" dt="2024-06-26T10:43:12.767" v="337"/>
          <ac:spMkLst>
            <pc:docMk/>
            <pc:sldMk cId="3324914041" sldId="384"/>
            <ac:spMk id="9" creationId="{924CA85F-577C-BC2D-EF58-4AF2A139D22B}"/>
          </ac:spMkLst>
        </pc:spChg>
        <pc:spChg chg="add mod">
          <ac:chgData name="Tijmen Kuyper" userId="1d2bdb85fa7f315f" providerId="LiveId" clId="{B314757B-C768-404F-B241-2A79AB15DD3C}" dt="2024-06-26T10:43:12.767" v="337"/>
          <ac:spMkLst>
            <pc:docMk/>
            <pc:sldMk cId="3324914041" sldId="384"/>
            <ac:spMk id="18" creationId="{659B9A20-C2C0-A3B7-2149-9B2422244E6A}"/>
          </ac:spMkLst>
        </pc:spChg>
        <pc:cxnChg chg="add mod">
          <ac:chgData name="Tijmen Kuyper" userId="1d2bdb85fa7f315f" providerId="LiveId" clId="{B314757B-C768-404F-B241-2A79AB15DD3C}" dt="2024-06-26T10:43:12.767" v="337"/>
          <ac:cxnSpMkLst>
            <pc:docMk/>
            <pc:sldMk cId="3324914041" sldId="384"/>
            <ac:cxnSpMk id="12" creationId="{E9E71127-6872-698E-2CD1-AAC61DCD03F2}"/>
          </ac:cxnSpMkLst>
        </pc:cxnChg>
        <pc:cxnChg chg="add mod">
          <ac:chgData name="Tijmen Kuyper" userId="1d2bdb85fa7f315f" providerId="LiveId" clId="{B314757B-C768-404F-B241-2A79AB15DD3C}" dt="2024-06-26T10:43:12.767" v="337"/>
          <ac:cxnSpMkLst>
            <pc:docMk/>
            <pc:sldMk cId="3324914041" sldId="384"/>
            <ac:cxnSpMk id="23" creationId="{E8F62718-9297-91E4-7158-2E28A107D135}"/>
          </ac:cxnSpMkLst>
        </pc:cxnChg>
      </pc:sldChg>
      <pc:sldChg chg="ord">
        <pc:chgData name="Tijmen Kuyper" userId="1d2bdb85fa7f315f" providerId="LiveId" clId="{B314757B-C768-404F-B241-2A79AB15DD3C}" dt="2024-06-26T10:11:51.674" v="144"/>
        <pc:sldMkLst>
          <pc:docMk/>
          <pc:sldMk cId="2571007174" sldId="385"/>
        </pc:sldMkLst>
      </pc:sldChg>
      <pc:sldChg chg="addSp delSp modSp mod">
        <pc:chgData name="Tijmen Kuyper" userId="1d2bdb85fa7f315f" providerId="LiveId" clId="{B314757B-C768-404F-B241-2A79AB15DD3C}" dt="2024-06-26T11:21:35.491" v="962" actId="14100"/>
        <pc:sldMkLst>
          <pc:docMk/>
          <pc:sldMk cId="3080300666" sldId="393"/>
        </pc:sldMkLst>
        <pc:spChg chg="mod">
          <ac:chgData name="Tijmen Kuyper" userId="1d2bdb85fa7f315f" providerId="LiveId" clId="{B314757B-C768-404F-B241-2A79AB15DD3C}" dt="2024-06-26T11:13:13.326" v="956" actId="20577"/>
          <ac:spMkLst>
            <pc:docMk/>
            <pc:sldMk cId="3080300666" sldId="393"/>
            <ac:spMk id="2" creationId="{737553B3-927B-5B73-DA93-7A480EEBA7C2}"/>
          </ac:spMkLst>
        </pc:spChg>
        <pc:picChg chg="del">
          <ac:chgData name="Tijmen Kuyper" userId="1d2bdb85fa7f315f" providerId="LiveId" clId="{B314757B-C768-404F-B241-2A79AB15DD3C}" dt="2024-06-26T11:11:39.274" v="871" actId="478"/>
          <ac:picMkLst>
            <pc:docMk/>
            <pc:sldMk cId="3080300666" sldId="393"/>
            <ac:picMk id="3" creationId="{252955F9-69FF-9B39-AB6C-BB964C4A7AB3}"/>
          </ac:picMkLst>
        </pc:picChg>
        <pc:picChg chg="add mod">
          <ac:chgData name="Tijmen Kuyper" userId="1d2bdb85fa7f315f" providerId="LiveId" clId="{B314757B-C768-404F-B241-2A79AB15DD3C}" dt="2024-06-26T11:21:35.491" v="962" actId="14100"/>
          <ac:picMkLst>
            <pc:docMk/>
            <pc:sldMk cId="3080300666" sldId="393"/>
            <ac:picMk id="1026" creationId="{4EAED4B9-5B8D-0B21-9043-02E8294E3C2A}"/>
          </ac:picMkLst>
        </pc:picChg>
      </pc:sldChg>
      <pc:sldChg chg="del">
        <pc:chgData name="Tijmen Kuyper" userId="1d2bdb85fa7f315f" providerId="LiveId" clId="{B314757B-C768-404F-B241-2A79AB15DD3C}" dt="2024-06-26T11:00:19.701" v="735" actId="2696"/>
        <pc:sldMkLst>
          <pc:docMk/>
          <pc:sldMk cId="1654296426" sldId="431"/>
        </pc:sldMkLst>
      </pc:sldChg>
      <pc:sldChg chg="add del">
        <pc:chgData name="Tijmen Kuyper" userId="1d2bdb85fa7f315f" providerId="LiveId" clId="{B314757B-C768-404F-B241-2A79AB15DD3C}" dt="2024-06-26T11:01:53.105" v="739" actId="47"/>
        <pc:sldMkLst>
          <pc:docMk/>
          <pc:sldMk cId="2085699174" sldId="431"/>
        </pc:sldMkLst>
      </pc:sldChg>
      <pc:sldChg chg="add del">
        <pc:chgData name="Tijmen Kuyper" userId="1d2bdb85fa7f315f" providerId="LiveId" clId="{B314757B-C768-404F-B241-2A79AB15DD3C}" dt="2024-06-26T11:00:59.228" v="737" actId="2696"/>
        <pc:sldMkLst>
          <pc:docMk/>
          <pc:sldMk cId="2331301183" sldId="431"/>
        </pc:sldMkLst>
      </pc:sldChg>
      <pc:sldChg chg="addSp delSp modSp mod">
        <pc:chgData name="Tijmen Kuyper" userId="1d2bdb85fa7f315f" providerId="LiveId" clId="{B314757B-C768-404F-B241-2A79AB15DD3C}" dt="2024-06-26T11:10:28.735" v="859"/>
        <pc:sldMkLst>
          <pc:docMk/>
          <pc:sldMk cId="98678154" sldId="432"/>
        </pc:sldMkLst>
        <pc:spChg chg="del">
          <ac:chgData name="Tijmen Kuyper" userId="1d2bdb85fa7f315f" providerId="LiveId" clId="{B314757B-C768-404F-B241-2A79AB15DD3C}" dt="2024-06-26T10:09:32.837" v="124" actId="478"/>
          <ac:spMkLst>
            <pc:docMk/>
            <pc:sldMk cId="98678154" sldId="432"/>
            <ac:spMk id="2" creationId="{EB3A4E9A-DC6D-AFBE-6CF5-9D0BDDE2AE6D}"/>
          </ac:spMkLst>
        </pc:spChg>
        <pc:spChg chg="del">
          <ac:chgData name="Tijmen Kuyper" userId="1d2bdb85fa7f315f" providerId="LiveId" clId="{B314757B-C768-404F-B241-2A79AB15DD3C}" dt="2024-06-26T11:10:28.563" v="858" actId="478"/>
          <ac:spMkLst>
            <pc:docMk/>
            <pc:sldMk cId="98678154" sldId="432"/>
            <ac:spMk id="3" creationId="{53A8C9AE-380F-2D50-78FB-A1EB971E9DB2}"/>
          </ac:spMkLst>
        </pc:spChg>
        <pc:spChg chg="mod">
          <ac:chgData name="Tijmen Kuyper" userId="1d2bdb85fa7f315f" providerId="LiveId" clId="{B314757B-C768-404F-B241-2A79AB15DD3C}" dt="2024-06-26T11:09:31.847" v="832" actId="20577"/>
          <ac:spMkLst>
            <pc:docMk/>
            <pc:sldMk cId="98678154" sldId="432"/>
            <ac:spMk id="4" creationId="{B94101EC-310C-ADB1-2F22-5F29BCC06760}"/>
          </ac:spMkLst>
        </pc:spChg>
        <pc:spChg chg="add mod">
          <ac:chgData name="Tijmen Kuyper" userId="1d2bdb85fa7f315f" providerId="LiveId" clId="{B314757B-C768-404F-B241-2A79AB15DD3C}" dt="2024-06-26T10:10:00.946" v="132" actId="113"/>
          <ac:spMkLst>
            <pc:docMk/>
            <pc:sldMk cId="98678154" sldId="432"/>
            <ac:spMk id="10" creationId="{CCF089B2-38D7-7A9F-29A6-EE8DA9E82D9E}"/>
          </ac:spMkLst>
        </pc:spChg>
        <pc:spChg chg="add mod">
          <ac:chgData name="Tijmen Kuyper" userId="1d2bdb85fa7f315f" providerId="LiveId" clId="{B314757B-C768-404F-B241-2A79AB15DD3C}" dt="2024-06-26T10:09:45.424" v="128" actId="113"/>
          <ac:spMkLst>
            <pc:docMk/>
            <pc:sldMk cId="98678154" sldId="432"/>
            <ac:spMk id="12" creationId="{EB072A5F-6CE3-5D6C-E4B8-127C224C1F1C}"/>
          </ac:spMkLst>
        </pc:spChg>
        <pc:spChg chg="add mod">
          <ac:chgData name="Tijmen Kuyper" userId="1d2bdb85fa7f315f" providerId="LiveId" clId="{B314757B-C768-404F-B241-2A79AB15DD3C}" dt="2024-06-26T10:09:33.204" v="125"/>
          <ac:spMkLst>
            <pc:docMk/>
            <pc:sldMk cId="98678154" sldId="432"/>
            <ac:spMk id="13" creationId="{C23477BB-2F27-2B54-E588-56916AB0317E}"/>
          </ac:spMkLst>
        </pc:spChg>
        <pc:spChg chg="add mod">
          <ac:chgData name="Tijmen Kuyper" userId="1d2bdb85fa7f315f" providerId="LiveId" clId="{B314757B-C768-404F-B241-2A79AB15DD3C}" dt="2024-06-26T10:09:33.204" v="125"/>
          <ac:spMkLst>
            <pc:docMk/>
            <pc:sldMk cId="98678154" sldId="432"/>
            <ac:spMk id="14" creationId="{8F2771A6-4666-096B-E04E-9DDF9EE4744C}"/>
          </ac:spMkLst>
        </pc:spChg>
        <pc:spChg chg="add mod">
          <ac:chgData name="Tijmen Kuyper" userId="1d2bdb85fa7f315f" providerId="LiveId" clId="{B314757B-C768-404F-B241-2A79AB15DD3C}" dt="2024-06-26T10:09:33.204" v="125"/>
          <ac:spMkLst>
            <pc:docMk/>
            <pc:sldMk cId="98678154" sldId="432"/>
            <ac:spMk id="15" creationId="{7E1CBE0A-EF96-4DB0-FB04-F9DD5DD0F594}"/>
          </ac:spMkLst>
        </pc:spChg>
        <pc:spChg chg="add mod">
          <ac:chgData name="Tijmen Kuyper" userId="1d2bdb85fa7f315f" providerId="LiveId" clId="{B314757B-C768-404F-B241-2A79AB15DD3C}" dt="2024-06-26T10:09:33.204" v="125"/>
          <ac:spMkLst>
            <pc:docMk/>
            <pc:sldMk cId="98678154" sldId="432"/>
            <ac:spMk id="16" creationId="{4221B2EE-F587-68AD-C709-118D9C9EE088}"/>
          </ac:spMkLst>
        </pc:spChg>
        <pc:spChg chg="add mod">
          <ac:chgData name="Tijmen Kuyper" userId="1d2bdb85fa7f315f" providerId="LiveId" clId="{B314757B-C768-404F-B241-2A79AB15DD3C}" dt="2024-06-26T11:10:28.735" v="859"/>
          <ac:spMkLst>
            <pc:docMk/>
            <pc:sldMk cId="98678154" sldId="432"/>
            <ac:spMk id="19" creationId="{0E276297-A4FC-4357-D39C-EDCDADE7AA8F}"/>
          </ac:spMkLst>
        </pc:spChg>
        <pc:picChg chg="add mod">
          <ac:chgData name="Tijmen Kuyper" userId="1d2bdb85fa7f315f" providerId="LiveId" clId="{B314757B-C768-404F-B241-2A79AB15DD3C}" dt="2024-06-26T10:09:54.259" v="130" actId="29295"/>
          <ac:picMkLst>
            <pc:docMk/>
            <pc:sldMk cId="98678154" sldId="432"/>
            <ac:picMk id="5" creationId="{F4D61670-7913-1EEA-C203-29C0840B4957}"/>
          </ac:picMkLst>
        </pc:picChg>
        <pc:picChg chg="add mod">
          <ac:chgData name="Tijmen Kuyper" userId="1d2bdb85fa7f315f" providerId="LiveId" clId="{B314757B-C768-404F-B241-2A79AB15DD3C}" dt="2024-06-26T10:09:40.712" v="126" actId="29295"/>
          <ac:picMkLst>
            <pc:docMk/>
            <pc:sldMk cId="98678154" sldId="432"/>
            <ac:picMk id="6" creationId="{58CBFFE1-A7E3-68BB-D7EE-8AEFC26AED6F}"/>
          </ac:picMkLst>
        </pc:picChg>
        <pc:picChg chg="add mod">
          <ac:chgData name="Tijmen Kuyper" userId="1d2bdb85fa7f315f" providerId="LiveId" clId="{B314757B-C768-404F-B241-2A79AB15DD3C}" dt="2024-06-26T10:09:33.204" v="125"/>
          <ac:picMkLst>
            <pc:docMk/>
            <pc:sldMk cId="98678154" sldId="432"/>
            <ac:picMk id="7" creationId="{1BF03415-0F6D-B140-EF34-5C3DED617C39}"/>
          </ac:picMkLst>
        </pc:picChg>
        <pc:picChg chg="add mod">
          <ac:chgData name="Tijmen Kuyper" userId="1d2bdb85fa7f315f" providerId="LiveId" clId="{B314757B-C768-404F-B241-2A79AB15DD3C}" dt="2024-06-26T10:09:33.204" v="125"/>
          <ac:picMkLst>
            <pc:docMk/>
            <pc:sldMk cId="98678154" sldId="432"/>
            <ac:picMk id="8" creationId="{28D614CC-B8B1-D957-31B6-F6A82BA6E303}"/>
          </ac:picMkLst>
        </pc:picChg>
        <pc:picChg chg="add mod">
          <ac:chgData name="Tijmen Kuyper" userId="1d2bdb85fa7f315f" providerId="LiveId" clId="{B314757B-C768-404F-B241-2A79AB15DD3C}" dt="2024-06-26T10:09:33.204" v="125"/>
          <ac:picMkLst>
            <pc:docMk/>
            <pc:sldMk cId="98678154" sldId="432"/>
            <ac:picMk id="9" creationId="{340CD2DC-B098-0397-B93F-B10754CEF537}"/>
          </ac:picMkLst>
        </pc:picChg>
        <pc:picChg chg="add mod">
          <ac:chgData name="Tijmen Kuyper" userId="1d2bdb85fa7f315f" providerId="LiveId" clId="{B314757B-C768-404F-B241-2A79AB15DD3C}" dt="2024-06-26T10:09:33.204" v="125"/>
          <ac:picMkLst>
            <pc:docMk/>
            <pc:sldMk cId="98678154" sldId="432"/>
            <ac:picMk id="11" creationId="{5AB383E4-E096-9132-17C1-23E3251DABEB}"/>
          </ac:picMkLst>
        </pc:picChg>
        <pc:picChg chg="add del mod">
          <ac:chgData name="Tijmen Kuyper" userId="1d2bdb85fa7f315f" providerId="LiveId" clId="{B314757B-C768-404F-B241-2A79AB15DD3C}" dt="2024-06-26T11:08:19.843" v="797" actId="478"/>
          <ac:picMkLst>
            <pc:docMk/>
            <pc:sldMk cId="98678154" sldId="432"/>
            <ac:picMk id="17" creationId="{7AD24013-240A-9E30-7F64-D7AA5CFC57DA}"/>
          </ac:picMkLst>
        </pc:picChg>
        <pc:picChg chg="add mod">
          <ac:chgData name="Tijmen Kuyper" userId="1d2bdb85fa7f315f" providerId="LiveId" clId="{B314757B-C768-404F-B241-2A79AB15DD3C}" dt="2024-06-26T11:09:42.617" v="837" actId="1076"/>
          <ac:picMkLst>
            <pc:docMk/>
            <pc:sldMk cId="98678154" sldId="432"/>
            <ac:picMk id="18" creationId="{255F00F8-1A73-1190-9B8D-9D7332B35917}"/>
          </ac:picMkLst>
        </pc:picChg>
        <pc:picChg chg="del">
          <ac:chgData name="Tijmen Kuyper" userId="1d2bdb85fa7f315f" providerId="LiveId" clId="{B314757B-C768-404F-B241-2A79AB15DD3C}" dt="2024-06-26T10:09:48.313" v="129" actId="478"/>
          <ac:picMkLst>
            <pc:docMk/>
            <pc:sldMk cId="98678154" sldId="432"/>
            <ac:picMk id="242" creationId="{00000000-0000-0000-0000-000000000000}"/>
          </ac:picMkLst>
        </pc:picChg>
      </pc:sldChg>
      <pc:sldChg chg="modSp mod">
        <pc:chgData name="Tijmen Kuyper" userId="1d2bdb85fa7f315f" providerId="LiveId" clId="{B314757B-C768-404F-B241-2A79AB15DD3C}" dt="2024-06-26T09:53:39.818" v="25" actId="20577"/>
        <pc:sldMkLst>
          <pc:docMk/>
          <pc:sldMk cId="2997020086" sldId="435"/>
        </pc:sldMkLst>
        <pc:spChg chg="mod">
          <ac:chgData name="Tijmen Kuyper" userId="1d2bdb85fa7f315f" providerId="LiveId" clId="{B314757B-C768-404F-B241-2A79AB15DD3C}" dt="2024-06-26T09:53:39.818" v="25" actId="20577"/>
          <ac:spMkLst>
            <pc:docMk/>
            <pc:sldMk cId="2997020086" sldId="435"/>
            <ac:spMk id="2" creationId="{46FFEF57-10B1-7AF3-5EC7-0BE83EC7B371}"/>
          </ac:spMkLst>
        </pc:spChg>
      </pc:sldChg>
      <pc:sldChg chg="del">
        <pc:chgData name="Tijmen Kuyper" userId="1d2bdb85fa7f315f" providerId="LiveId" clId="{B314757B-C768-404F-B241-2A79AB15DD3C}" dt="2024-06-26T10:32:20.647" v="222" actId="47"/>
        <pc:sldMkLst>
          <pc:docMk/>
          <pc:sldMk cId="1336345825" sldId="437"/>
        </pc:sldMkLst>
      </pc:sldChg>
      <pc:sldChg chg="addSp modSp mod">
        <pc:chgData name="Tijmen Kuyper" userId="1d2bdb85fa7f315f" providerId="LiveId" clId="{B314757B-C768-404F-B241-2A79AB15DD3C}" dt="2024-06-26T10:51:25.570" v="614" actId="14100"/>
        <pc:sldMkLst>
          <pc:docMk/>
          <pc:sldMk cId="948184302" sldId="443"/>
        </pc:sldMkLst>
        <pc:spChg chg="add mod ord">
          <ac:chgData name="Tijmen Kuyper" userId="1d2bdb85fa7f315f" providerId="LiveId" clId="{B314757B-C768-404F-B241-2A79AB15DD3C}" dt="2024-06-26T10:51:25.570" v="614" actId="14100"/>
          <ac:spMkLst>
            <pc:docMk/>
            <pc:sldMk cId="948184302" sldId="443"/>
            <ac:spMk id="6" creationId="{51A61EF6-40EE-3E77-844D-C40C67084A3E}"/>
          </ac:spMkLst>
        </pc:spChg>
        <pc:picChg chg="ord">
          <ac:chgData name="Tijmen Kuyper" userId="1d2bdb85fa7f315f" providerId="LiveId" clId="{B314757B-C768-404F-B241-2A79AB15DD3C}" dt="2024-06-26T10:51:22.005" v="613" actId="166"/>
          <ac:picMkLst>
            <pc:docMk/>
            <pc:sldMk cId="948184302" sldId="443"/>
            <ac:picMk id="14" creationId="{434FE3B2-65BA-6F09-13C9-946E319E18C7}"/>
          </ac:picMkLst>
        </pc:picChg>
        <pc:cxnChg chg="ord">
          <ac:chgData name="Tijmen Kuyper" userId="1d2bdb85fa7f315f" providerId="LiveId" clId="{B314757B-C768-404F-B241-2A79AB15DD3C}" dt="2024-06-26T10:51:12.689" v="611" actId="166"/>
          <ac:cxnSpMkLst>
            <pc:docMk/>
            <pc:sldMk cId="948184302" sldId="443"/>
            <ac:cxnSpMk id="11" creationId="{BBD72AEC-7BD0-905C-3445-A78A8AACD4A1}"/>
          </ac:cxnSpMkLst>
        </pc:cxnChg>
        <pc:cxnChg chg="ord">
          <ac:chgData name="Tijmen Kuyper" userId="1d2bdb85fa7f315f" providerId="LiveId" clId="{B314757B-C768-404F-B241-2A79AB15DD3C}" dt="2024-06-26T10:51:12.689" v="611" actId="166"/>
          <ac:cxnSpMkLst>
            <pc:docMk/>
            <pc:sldMk cId="948184302" sldId="443"/>
            <ac:cxnSpMk id="12" creationId="{9DCF9382-E0F2-3F0C-85C3-5CEAE376E39B}"/>
          </ac:cxnSpMkLst>
        </pc:cxnChg>
      </pc:sldChg>
      <pc:sldChg chg="add del">
        <pc:chgData name="Tijmen Kuyper" userId="1d2bdb85fa7f315f" providerId="LiveId" clId="{B314757B-C768-404F-B241-2A79AB15DD3C}" dt="2024-06-26T11:01:53.105" v="739" actId="47"/>
        <pc:sldMkLst>
          <pc:docMk/>
          <pc:sldMk cId="2588398823" sldId="447"/>
        </pc:sldMkLst>
      </pc:sldChg>
      <pc:sldChg chg="del">
        <pc:chgData name="Tijmen Kuyper" userId="1d2bdb85fa7f315f" providerId="LiveId" clId="{B314757B-C768-404F-B241-2A79AB15DD3C}" dt="2024-06-26T11:00:19.701" v="735" actId="2696"/>
        <pc:sldMkLst>
          <pc:docMk/>
          <pc:sldMk cId="3368270227" sldId="447"/>
        </pc:sldMkLst>
      </pc:sldChg>
      <pc:sldChg chg="add del">
        <pc:chgData name="Tijmen Kuyper" userId="1d2bdb85fa7f315f" providerId="LiveId" clId="{B314757B-C768-404F-B241-2A79AB15DD3C}" dt="2024-06-26T11:00:59.228" v="737" actId="2696"/>
        <pc:sldMkLst>
          <pc:docMk/>
          <pc:sldMk cId="4113963943" sldId="447"/>
        </pc:sldMkLst>
      </pc:sldChg>
      <pc:sldChg chg="modSp add del mod">
        <pc:chgData name="Tijmen Kuyper" userId="1d2bdb85fa7f315f" providerId="LiveId" clId="{B314757B-C768-404F-B241-2A79AB15DD3C}" dt="2024-06-26T11:03:27.200" v="785" actId="47"/>
        <pc:sldMkLst>
          <pc:docMk/>
          <pc:sldMk cId="1300801872" sldId="448"/>
        </pc:sldMkLst>
        <pc:spChg chg="mod">
          <ac:chgData name="Tijmen Kuyper" userId="1d2bdb85fa7f315f" providerId="LiveId" clId="{B314757B-C768-404F-B241-2A79AB15DD3C}" dt="2024-06-26T11:02:11.236" v="784" actId="20577"/>
          <ac:spMkLst>
            <pc:docMk/>
            <pc:sldMk cId="1300801872" sldId="448"/>
            <ac:spMk id="400" creationId="{00000000-0000-0000-0000-000000000000}"/>
          </ac:spMkLst>
        </pc:spChg>
      </pc:sldChg>
      <pc:sldChg chg="add del">
        <pc:chgData name="Tijmen Kuyper" userId="1d2bdb85fa7f315f" providerId="LiveId" clId="{B314757B-C768-404F-B241-2A79AB15DD3C}" dt="2024-06-26T11:00:59.228" v="737" actId="2696"/>
        <pc:sldMkLst>
          <pc:docMk/>
          <pc:sldMk cId="1505626293" sldId="448"/>
        </pc:sldMkLst>
      </pc:sldChg>
      <pc:sldChg chg="del">
        <pc:chgData name="Tijmen Kuyper" userId="1d2bdb85fa7f315f" providerId="LiveId" clId="{B314757B-C768-404F-B241-2A79AB15DD3C}" dt="2024-06-26T11:00:19.701" v="735" actId="2696"/>
        <pc:sldMkLst>
          <pc:docMk/>
          <pc:sldMk cId="4021546111" sldId="448"/>
        </pc:sldMkLst>
      </pc:sldChg>
      <pc:sldChg chg="addSp modSp mod">
        <pc:chgData name="Tijmen Kuyper" userId="1d2bdb85fa7f315f" providerId="LiveId" clId="{B314757B-C768-404F-B241-2A79AB15DD3C}" dt="2024-06-26T12:39:15.199" v="1173" actId="20577"/>
        <pc:sldMkLst>
          <pc:docMk/>
          <pc:sldMk cId="3966002916" sldId="449"/>
        </pc:sldMkLst>
        <pc:spChg chg="mod">
          <ac:chgData name="Tijmen Kuyper" userId="1d2bdb85fa7f315f" providerId="LiveId" clId="{B314757B-C768-404F-B241-2A79AB15DD3C}" dt="2024-06-26T10:44:44.003" v="358" actId="113"/>
          <ac:spMkLst>
            <pc:docMk/>
            <pc:sldMk cId="3966002916" sldId="449"/>
            <ac:spMk id="2" creationId="{E303F7E2-8B0E-D126-35CA-271D33541705}"/>
          </ac:spMkLst>
        </pc:spChg>
        <pc:spChg chg="add mod">
          <ac:chgData name="Tijmen Kuyper" userId="1d2bdb85fa7f315f" providerId="LiveId" clId="{B314757B-C768-404F-B241-2A79AB15DD3C}" dt="2024-06-26T10:44:08.559" v="352" actId="20577"/>
          <ac:spMkLst>
            <pc:docMk/>
            <pc:sldMk cId="3966002916" sldId="449"/>
            <ac:spMk id="3" creationId="{008A324B-8CE7-B014-C011-62C02E2475B9}"/>
          </ac:spMkLst>
        </pc:spChg>
        <pc:spChg chg="mod">
          <ac:chgData name="Tijmen Kuyper" userId="1d2bdb85fa7f315f" providerId="LiveId" clId="{B314757B-C768-404F-B241-2A79AB15DD3C}" dt="2024-06-26T12:39:15.199" v="1173" actId="20577"/>
          <ac:spMkLst>
            <pc:docMk/>
            <pc:sldMk cId="3966002916" sldId="449"/>
            <ac:spMk id="5" creationId="{47E55532-0953-6479-3D76-A4A19DB6C433}"/>
          </ac:spMkLst>
        </pc:spChg>
        <pc:spChg chg="mod">
          <ac:chgData name="Tijmen Kuyper" userId="1d2bdb85fa7f315f" providerId="LiveId" clId="{B314757B-C768-404F-B241-2A79AB15DD3C}" dt="2024-06-26T10:44:44.003" v="358" actId="113"/>
          <ac:spMkLst>
            <pc:docMk/>
            <pc:sldMk cId="3966002916" sldId="449"/>
            <ac:spMk id="6" creationId="{A14F7EF0-C3C8-CCA6-8D44-7152968E0B3C}"/>
          </ac:spMkLst>
        </pc:spChg>
        <pc:spChg chg="mod">
          <ac:chgData name="Tijmen Kuyper" userId="1d2bdb85fa7f315f" providerId="LiveId" clId="{B314757B-C768-404F-B241-2A79AB15DD3C}" dt="2024-06-26T10:44:44.003" v="358" actId="113"/>
          <ac:spMkLst>
            <pc:docMk/>
            <pc:sldMk cId="3966002916" sldId="449"/>
            <ac:spMk id="7" creationId="{8B312FA2-564A-419B-4071-1A0BA091D2A0}"/>
          </ac:spMkLst>
        </pc:spChg>
        <pc:spChg chg="mod">
          <ac:chgData name="Tijmen Kuyper" userId="1d2bdb85fa7f315f" providerId="LiveId" clId="{B314757B-C768-404F-B241-2A79AB15DD3C}" dt="2024-06-26T10:44:44.003" v="358" actId="113"/>
          <ac:spMkLst>
            <pc:docMk/>
            <pc:sldMk cId="3966002916" sldId="449"/>
            <ac:spMk id="8" creationId="{384C80B9-7665-B6D7-F04F-6C6875F75315}"/>
          </ac:spMkLst>
        </pc:spChg>
        <pc:spChg chg="mod">
          <ac:chgData name="Tijmen Kuyper" userId="1d2bdb85fa7f315f" providerId="LiveId" clId="{B314757B-C768-404F-B241-2A79AB15DD3C}" dt="2024-06-26T10:44:21.663" v="354" actId="207"/>
          <ac:spMkLst>
            <pc:docMk/>
            <pc:sldMk cId="3966002916" sldId="449"/>
            <ac:spMk id="9" creationId="{E45B68B8-E2D9-8AC3-23D4-016A4C06DEFC}"/>
          </ac:spMkLst>
        </pc:spChg>
        <pc:spChg chg="mod">
          <ac:chgData name="Tijmen Kuyper" userId="1d2bdb85fa7f315f" providerId="LiveId" clId="{B314757B-C768-404F-B241-2A79AB15DD3C}" dt="2024-06-26T10:44:24.318" v="355" actId="207"/>
          <ac:spMkLst>
            <pc:docMk/>
            <pc:sldMk cId="3966002916" sldId="449"/>
            <ac:spMk id="10" creationId="{D9156E0B-32DB-3E5B-634E-B143F0AF0CFE}"/>
          </ac:spMkLst>
        </pc:spChg>
        <pc:picChg chg="mod">
          <ac:chgData name="Tijmen Kuyper" userId="1d2bdb85fa7f315f" providerId="LiveId" clId="{B314757B-C768-404F-B241-2A79AB15DD3C}" dt="2024-06-26T10:44:34.856" v="356"/>
          <ac:picMkLst>
            <pc:docMk/>
            <pc:sldMk cId="3966002916" sldId="449"/>
            <ac:picMk id="4" creationId="{084F041D-F03D-592C-B922-160C434E7247}"/>
          </ac:picMkLst>
        </pc:picChg>
        <pc:picChg chg="mod">
          <ac:chgData name="Tijmen Kuyper" userId="1d2bdb85fa7f315f" providerId="LiveId" clId="{B314757B-C768-404F-B241-2A79AB15DD3C}" dt="2024-06-26T10:44:34.856" v="356"/>
          <ac:picMkLst>
            <pc:docMk/>
            <pc:sldMk cId="3966002916" sldId="449"/>
            <ac:picMk id="202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44:34.856" v="356"/>
          <ac:picMkLst>
            <pc:docMk/>
            <pc:sldMk cId="3966002916" sldId="449"/>
            <ac:picMk id="203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44:34.856" v="356"/>
          <ac:picMkLst>
            <pc:docMk/>
            <pc:sldMk cId="3966002916" sldId="449"/>
            <ac:picMk id="204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44:16.480" v="353" actId="29295"/>
          <ac:picMkLst>
            <pc:docMk/>
            <pc:sldMk cId="3966002916" sldId="449"/>
            <ac:picMk id="205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44:16.480" v="353" actId="29295"/>
          <ac:picMkLst>
            <pc:docMk/>
            <pc:sldMk cId="3966002916" sldId="449"/>
            <ac:picMk id="206" creationId="{00000000-0000-0000-0000-000000000000}"/>
          </ac:picMkLst>
        </pc:picChg>
      </pc:sldChg>
      <pc:sldChg chg="modSp mod">
        <pc:chgData name="Tijmen Kuyper" userId="1d2bdb85fa7f315f" providerId="LiveId" clId="{B314757B-C768-404F-B241-2A79AB15DD3C}" dt="2024-06-26T10:56:34.081" v="674" actId="20577"/>
        <pc:sldMkLst>
          <pc:docMk/>
          <pc:sldMk cId="308662971" sldId="450"/>
        </pc:sldMkLst>
        <pc:spChg chg="mod">
          <ac:chgData name="Tijmen Kuyper" userId="1d2bdb85fa7f315f" providerId="LiveId" clId="{B314757B-C768-404F-B241-2A79AB15DD3C}" dt="2024-06-26T10:56:34.081" v="674" actId="20577"/>
          <ac:spMkLst>
            <pc:docMk/>
            <pc:sldMk cId="308662971" sldId="450"/>
            <ac:spMk id="335" creationId="{00000000-0000-0000-0000-000000000000}"/>
          </ac:spMkLst>
        </pc:spChg>
        <pc:graphicFrameChg chg="modGraphic">
          <ac:chgData name="Tijmen Kuyper" userId="1d2bdb85fa7f315f" providerId="LiveId" clId="{B314757B-C768-404F-B241-2A79AB15DD3C}" dt="2024-06-26T10:55:20.804" v="661" actId="20577"/>
          <ac:graphicFrameMkLst>
            <pc:docMk/>
            <pc:sldMk cId="308662971" sldId="450"/>
            <ac:graphicFrameMk id="3" creationId="{B4DCFC2E-C2E4-1B7E-35DB-5E50E7F7EB68}"/>
          </ac:graphicFrameMkLst>
        </pc:graphicFrameChg>
      </pc:sldChg>
      <pc:sldChg chg="addSp modSp mod">
        <pc:chgData name="Tijmen Kuyper" userId="1d2bdb85fa7f315f" providerId="LiveId" clId="{B314757B-C768-404F-B241-2A79AB15DD3C}" dt="2024-06-26T10:36:15.859" v="335" actId="14100"/>
        <pc:sldMkLst>
          <pc:docMk/>
          <pc:sldMk cId="1043954514" sldId="452"/>
        </pc:sldMkLst>
        <pc:spChg chg="mod">
          <ac:chgData name="Tijmen Kuyper" userId="1d2bdb85fa7f315f" providerId="LiveId" clId="{B314757B-C768-404F-B241-2A79AB15DD3C}" dt="2024-06-26T10:35:01.414" v="250" actId="207"/>
          <ac:spMkLst>
            <pc:docMk/>
            <pc:sldMk cId="1043954514" sldId="452"/>
            <ac:spMk id="2" creationId="{E303F7E2-8B0E-D126-35CA-271D33541705}"/>
          </ac:spMkLst>
        </pc:spChg>
        <pc:spChg chg="add mod">
          <ac:chgData name="Tijmen Kuyper" userId="1d2bdb85fa7f315f" providerId="LiveId" clId="{B314757B-C768-404F-B241-2A79AB15DD3C}" dt="2024-06-26T10:36:06.147" v="318" actId="20577"/>
          <ac:spMkLst>
            <pc:docMk/>
            <pc:sldMk cId="1043954514" sldId="452"/>
            <ac:spMk id="3" creationId="{3848043A-82F9-FC19-0D73-5F2DC217C461}"/>
          </ac:spMkLst>
        </pc:spChg>
        <pc:spChg chg="mod">
          <ac:chgData name="Tijmen Kuyper" userId="1d2bdb85fa7f315f" providerId="LiveId" clId="{B314757B-C768-404F-B241-2A79AB15DD3C}" dt="2024-06-26T10:35:01.414" v="250" actId="207"/>
          <ac:spMkLst>
            <pc:docMk/>
            <pc:sldMk cId="1043954514" sldId="452"/>
            <ac:spMk id="6" creationId="{A14F7EF0-C3C8-CCA6-8D44-7152968E0B3C}"/>
          </ac:spMkLst>
        </pc:spChg>
        <pc:spChg chg="mod">
          <ac:chgData name="Tijmen Kuyper" userId="1d2bdb85fa7f315f" providerId="LiveId" clId="{B314757B-C768-404F-B241-2A79AB15DD3C}" dt="2024-06-26T10:35:01.414" v="250" actId="207"/>
          <ac:spMkLst>
            <pc:docMk/>
            <pc:sldMk cId="1043954514" sldId="452"/>
            <ac:spMk id="7" creationId="{8B312FA2-564A-419B-4071-1A0BA091D2A0}"/>
          </ac:spMkLst>
        </pc:spChg>
        <pc:spChg chg="mod">
          <ac:chgData name="Tijmen Kuyper" userId="1d2bdb85fa7f315f" providerId="LiveId" clId="{B314757B-C768-404F-B241-2A79AB15DD3C}" dt="2024-06-26T10:35:01.414" v="250" actId="207"/>
          <ac:spMkLst>
            <pc:docMk/>
            <pc:sldMk cId="1043954514" sldId="452"/>
            <ac:spMk id="8" creationId="{384C80B9-7665-B6D7-F04F-6C6875F75315}"/>
          </ac:spMkLst>
        </pc:spChg>
        <pc:spChg chg="mod">
          <ac:chgData name="Tijmen Kuyper" userId="1d2bdb85fa7f315f" providerId="LiveId" clId="{B314757B-C768-404F-B241-2A79AB15DD3C}" dt="2024-06-26T10:35:01.414" v="250" actId="207"/>
          <ac:spMkLst>
            <pc:docMk/>
            <pc:sldMk cId="1043954514" sldId="452"/>
            <ac:spMk id="9" creationId="{E45B68B8-E2D9-8AC3-23D4-016A4C06DEFC}"/>
          </ac:spMkLst>
        </pc:spChg>
        <pc:spChg chg="mod">
          <ac:chgData name="Tijmen Kuyper" userId="1d2bdb85fa7f315f" providerId="LiveId" clId="{B314757B-C768-404F-B241-2A79AB15DD3C}" dt="2024-06-26T10:34:44.292" v="246" actId="207"/>
          <ac:spMkLst>
            <pc:docMk/>
            <pc:sldMk cId="1043954514" sldId="452"/>
            <ac:spMk id="10" creationId="{D9156E0B-32DB-3E5B-634E-B143F0AF0CFE}"/>
          </ac:spMkLst>
        </pc:spChg>
        <pc:spChg chg="mod">
          <ac:chgData name="Tijmen Kuyper" userId="1d2bdb85fa7f315f" providerId="LiveId" clId="{B314757B-C768-404F-B241-2A79AB15DD3C}" dt="2024-06-26T10:36:15.859" v="335" actId="14100"/>
          <ac:spMkLst>
            <pc:docMk/>
            <pc:sldMk cId="1043954514" sldId="452"/>
            <ac:spMk id="199" creationId="{00000000-0000-0000-0000-000000000000}"/>
          </ac:spMkLst>
        </pc:spChg>
        <pc:picChg chg="mod">
          <ac:chgData name="Tijmen Kuyper" userId="1d2bdb85fa7f315f" providerId="LiveId" clId="{B314757B-C768-404F-B241-2A79AB15DD3C}" dt="2024-06-26T10:34:55.426" v="249" actId="29295"/>
          <ac:picMkLst>
            <pc:docMk/>
            <pc:sldMk cId="1043954514" sldId="452"/>
            <ac:picMk id="4" creationId="{084F041D-F03D-592C-B922-160C434E7247}"/>
          </ac:picMkLst>
        </pc:picChg>
        <pc:picChg chg="mod">
          <ac:chgData name="Tijmen Kuyper" userId="1d2bdb85fa7f315f" providerId="LiveId" clId="{B314757B-C768-404F-B241-2A79AB15DD3C}" dt="2024-06-26T10:34:55.426" v="249" actId="29295"/>
          <ac:picMkLst>
            <pc:docMk/>
            <pc:sldMk cId="1043954514" sldId="452"/>
            <ac:picMk id="202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4:55.426" v="249" actId="29295"/>
          <ac:picMkLst>
            <pc:docMk/>
            <pc:sldMk cId="1043954514" sldId="452"/>
            <ac:picMk id="203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4:55.426" v="249" actId="29295"/>
          <ac:picMkLst>
            <pc:docMk/>
            <pc:sldMk cId="1043954514" sldId="452"/>
            <ac:picMk id="204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4:55.426" v="249" actId="29295"/>
          <ac:picMkLst>
            <pc:docMk/>
            <pc:sldMk cId="1043954514" sldId="452"/>
            <ac:picMk id="205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4:40.391" v="245" actId="29295"/>
          <ac:picMkLst>
            <pc:docMk/>
            <pc:sldMk cId="1043954514" sldId="452"/>
            <ac:picMk id="206" creationId="{00000000-0000-0000-0000-000000000000}"/>
          </ac:picMkLst>
        </pc:picChg>
      </pc:sldChg>
      <pc:sldChg chg="addSp modSp mod">
        <pc:chgData name="Tijmen Kuyper" userId="1d2bdb85fa7f315f" providerId="LiveId" clId="{B314757B-C768-404F-B241-2A79AB15DD3C}" dt="2024-06-26T12:39:29.013" v="1187" actId="20577"/>
        <pc:sldMkLst>
          <pc:docMk/>
          <pc:sldMk cId="1008227757" sldId="453"/>
        </pc:sldMkLst>
        <pc:spChg chg="mod">
          <ac:chgData name="Tijmen Kuyper" userId="1d2bdb85fa7f315f" providerId="LiveId" clId="{B314757B-C768-404F-B241-2A79AB15DD3C}" dt="2024-06-26T10:35:29.865" v="253" actId="113"/>
          <ac:spMkLst>
            <pc:docMk/>
            <pc:sldMk cId="1008227757" sldId="453"/>
            <ac:spMk id="2" creationId="{E303F7E2-8B0E-D126-35CA-271D33541705}"/>
          </ac:spMkLst>
        </pc:spChg>
        <pc:spChg chg="add mod">
          <ac:chgData name="Tijmen Kuyper" userId="1d2bdb85fa7f315f" providerId="LiveId" clId="{B314757B-C768-404F-B241-2A79AB15DD3C}" dt="2024-06-26T10:35:52.038" v="276" actId="1076"/>
          <ac:spMkLst>
            <pc:docMk/>
            <pc:sldMk cId="1008227757" sldId="453"/>
            <ac:spMk id="3" creationId="{FEA115A2-EA3C-9795-23D8-7018075A4CB5}"/>
          </ac:spMkLst>
        </pc:spChg>
        <pc:spChg chg="mod">
          <ac:chgData name="Tijmen Kuyper" userId="1d2bdb85fa7f315f" providerId="LiveId" clId="{B314757B-C768-404F-B241-2A79AB15DD3C}" dt="2024-06-26T12:39:29.013" v="1187" actId="20577"/>
          <ac:spMkLst>
            <pc:docMk/>
            <pc:sldMk cId="1008227757" sldId="453"/>
            <ac:spMk id="5" creationId="{47E55532-0953-6479-3D76-A4A19DB6C433}"/>
          </ac:spMkLst>
        </pc:spChg>
        <pc:spChg chg="mod">
          <ac:chgData name="Tijmen Kuyper" userId="1d2bdb85fa7f315f" providerId="LiveId" clId="{B314757B-C768-404F-B241-2A79AB15DD3C}" dt="2024-06-26T10:35:29.865" v="253" actId="113"/>
          <ac:spMkLst>
            <pc:docMk/>
            <pc:sldMk cId="1008227757" sldId="453"/>
            <ac:spMk id="6" creationId="{A14F7EF0-C3C8-CCA6-8D44-7152968E0B3C}"/>
          </ac:spMkLst>
        </pc:spChg>
        <pc:spChg chg="mod">
          <ac:chgData name="Tijmen Kuyper" userId="1d2bdb85fa7f315f" providerId="LiveId" clId="{B314757B-C768-404F-B241-2A79AB15DD3C}" dt="2024-06-26T10:35:29.865" v="253" actId="113"/>
          <ac:spMkLst>
            <pc:docMk/>
            <pc:sldMk cId="1008227757" sldId="453"/>
            <ac:spMk id="7" creationId="{8B312FA2-564A-419B-4071-1A0BA091D2A0}"/>
          </ac:spMkLst>
        </pc:spChg>
        <pc:spChg chg="mod">
          <ac:chgData name="Tijmen Kuyper" userId="1d2bdb85fa7f315f" providerId="LiveId" clId="{B314757B-C768-404F-B241-2A79AB15DD3C}" dt="2024-06-26T10:35:29.865" v="253" actId="113"/>
          <ac:spMkLst>
            <pc:docMk/>
            <pc:sldMk cId="1008227757" sldId="453"/>
            <ac:spMk id="8" creationId="{384C80B9-7665-B6D7-F04F-6C6875F75315}"/>
          </ac:spMkLst>
        </pc:spChg>
        <pc:spChg chg="mod">
          <ac:chgData name="Tijmen Kuyper" userId="1d2bdb85fa7f315f" providerId="LiveId" clId="{B314757B-C768-404F-B241-2A79AB15DD3C}" dt="2024-06-26T10:35:29.865" v="253" actId="113"/>
          <ac:spMkLst>
            <pc:docMk/>
            <pc:sldMk cId="1008227757" sldId="453"/>
            <ac:spMk id="9" creationId="{E45B68B8-E2D9-8AC3-23D4-016A4C06DEFC}"/>
          </ac:spMkLst>
        </pc:spChg>
        <pc:picChg chg="mod">
          <ac:chgData name="Tijmen Kuyper" userId="1d2bdb85fa7f315f" providerId="LiveId" clId="{B314757B-C768-404F-B241-2A79AB15DD3C}" dt="2024-06-26T10:35:23.059" v="251"/>
          <ac:picMkLst>
            <pc:docMk/>
            <pc:sldMk cId="1008227757" sldId="453"/>
            <ac:picMk id="4" creationId="{084F041D-F03D-592C-B922-160C434E7247}"/>
          </ac:picMkLst>
        </pc:picChg>
        <pc:picChg chg="mod">
          <ac:chgData name="Tijmen Kuyper" userId="1d2bdb85fa7f315f" providerId="LiveId" clId="{B314757B-C768-404F-B241-2A79AB15DD3C}" dt="2024-06-26T10:35:23.059" v="251"/>
          <ac:picMkLst>
            <pc:docMk/>
            <pc:sldMk cId="1008227757" sldId="453"/>
            <ac:picMk id="202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5:23.059" v="251"/>
          <ac:picMkLst>
            <pc:docMk/>
            <pc:sldMk cId="1008227757" sldId="453"/>
            <ac:picMk id="203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5:23.059" v="251"/>
          <ac:picMkLst>
            <pc:docMk/>
            <pc:sldMk cId="1008227757" sldId="453"/>
            <ac:picMk id="204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35:23.059" v="251"/>
          <ac:picMkLst>
            <pc:docMk/>
            <pc:sldMk cId="1008227757" sldId="453"/>
            <ac:picMk id="205" creationId="{00000000-0000-0000-0000-000000000000}"/>
          </ac:picMkLst>
        </pc:picChg>
      </pc:sldChg>
      <pc:sldChg chg="addSp modSp mod">
        <pc:chgData name="Tijmen Kuyper" userId="1d2bdb85fa7f315f" providerId="LiveId" clId="{B314757B-C768-404F-B241-2A79AB15DD3C}" dt="2024-06-26T12:39:01.077" v="1151" actId="20577"/>
        <pc:sldMkLst>
          <pc:docMk/>
          <pc:sldMk cId="2023736360" sldId="454"/>
        </pc:sldMkLst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2" creationId="{E303F7E2-8B0E-D126-35CA-271D33541705}"/>
          </ac:spMkLst>
        </pc:spChg>
        <pc:spChg chg="add mod">
          <ac:chgData name="Tijmen Kuyper" userId="1d2bdb85fa7f315f" providerId="LiveId" clId="{B314757B-C768-404F-B241-2A79AB15DD3C}" dt="2024-06-26T10:58:20.529" v="733" actId="20577"/>
          <ac:spMkLst>
            <pc:docMk/>
            <pc:sldMk cId="2023736360" sldId="454"/>
            <ac:spMk id="3" creationId="{7A150333-C115-F509-9E4E-BCC9F14F74FF}"/>
          </ac:spMkLst>
        </pc:spChg>
        <pc:spChg chg="mod">
          <ac:chgData name="Tijmen Kuyper" userId="1d2bdb85fa7f315f" providerId="LiveId" clId="{B314757B-C768-404F-B241-2A79AB15DD3C}" dt="2024-06-26T12:39:01.077" v="1151" actId="20577"/>
          <ac:spMkLst>
            <pc:docMk/>
            <pc:sldMk cId="2023736360" sldId="454"/>
            <ac:spMk id="5" creationId="{47E55532-0953-6479-3D76-A4A19DB6C433}"/>
          </ac:spMkLst>
        </pc:spChg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6" creationId="{A14F7EF0-C3C8-CCA6-8D44-7152968E0B3C}"/>
          </ac:spMkLst>
        </pc:spChg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7" creationId="{8B312FA2-564A-419B-4071-1A0BA091D2A0}"/>
          </ac:spMkLst>
        </pc:spChg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8" creationId="{384C80B9-7665-B6D7-F04F-6C6875F75315}"/>
          </ac:spMkLst>
        </pc:spChg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9" creationId="{E45B68B8-E2D9-8AC3-23D4-016A4C06DEFC}"/>
          </ac:spMkLst>
        </pc:spChg>
        <pc:spChg chg="mod">
          <ac:chgData name="Tijmen Kuyper" userId="1d2bdb85fa7f315f" providerId="LiveId" clId="{B314757B-C768-404F-B241-2A79AB15DD3C}" dt="2024-06-26T10:57:02.179" v="678" actId="113"/>
          <ac:spMkLst>
            <pc:docMk/>
            <pc:sldMk cId="2023736360" sldId="454"/>
            <ac:spMk id="10" creationId="{D9156E0B-32DB-3E5B-634E-B143F0AF0CFE}"/>
          </ac:spMkLst>
        </pc:sp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4" creationId="{084F041D-F03D-592C-B922-160C434E7247}"/>
          </ac:picMkLst>
        </pc:pic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202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203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204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205" creationId="{00000000-0000-0000-0000-000000000000}"/>
          </ac:picMkLst>
        </pc:picChg>
        <pc:picChg chg="mod">
          <ac:chgData name="Tijmen Kuyper" userId="1d2bdb85fa7f315f" providerId="LiveId" clId="{B314757B-C768-404F-B241-2A79AB15DD3C}" dt="2024-06-26T10:56:54.681" v="675"/>
          <ac:picMkLst>
            <pc:docMk/>
            <pc:sldMk cId="2023736360" sldId="454"/>
            <ac:picMk id="206" creationId="{00000000-0000-0000-0000-000000000000}"/>
          </ac:picMkLst>
        </pc:picChg>
      </pc:sldChg>
      <pc:sldChg chg="modSp mod">
        <pc:chgData name="Tijmen Kuyper" userId="1d2bdb85fa7f315f" providerId="LiveId" clId="{B314757B-C768-404F-B241-2A79AB15DD3C}" dt="2024-06-26T10:55:51.923" v="662" actId="20577"/>
        <pc:sldMkLst>
          <pc:docMk/>
          <pc:sldMk cId="4010390631" sldId="458"/>
        </pc:sldMkLst>
        <pc:spChg chg="mod">
          <ac:chgData name="Tijmen Kuyper" userId="1d2bdb85fa7f315f" providerId="LiveId" clId="{B314757B-C768-404F-B241-2A79AB15DD3C}" dt="2024-06-26T10:55:51.923" v="662" actId="20577"/>
          <ac:spMkLst>
            <pc:docMk/>
            <pc:sldMk cId="4010390631" sldId="458"/>
            <ac:spMk id="335" creationId="{00000000-0000-0000-0000-000000000000}"/>
          </ac:spMkLst>
        </pc:spChg>
        <pc:graphicFrameChg chg="modGraphic">
          <ac:chgData name="Tijmen Kuyper" userId="1d2bdb85fa7f315f" providerId="LiveId" clId="{B314757B-C768-404F-B241-2A79AB15DD3C}" dt="2024-06-26T10:34:12.549" v="244" actId="20577"/>
          <ac:graphicFrameMkLst>
            <pc:docMk/>
            <pc:sldMk cId="4010390631" sldId="458"/>
            <ac:graphicFrameMk id="3" creationId="{B4DCFC2E-C2E4-1B7E-35DB-5E50E7F7EB68}"/>
          </ac:graphicFrameMkLst>
        </pc:graphicFrameChg>
      </pc:sldChg>
      <pc:sldChg chg="del">
        <pc:chgData name="Tijmen Kuyper" userId="1d2bdb85fa7f315f" providerId="LiveId" clId="{B314757B-C768-404F-B241-2A79AB15DD3C}" dt="2024-06-26T11:05:28.509" v="790" actId="47"/>
        <pc:sldMkLst>
          <pc:docMk/>
          <pc:sldMk cId="279954279" sldId="473"/>
        </pc:sldMkLst>
      </pc:sldChg>
      <pc:sldChg chg="addSp delSp modSp mod">
        <pc:chgData name="Tijmen Kuyper" userId="1d2bdb85fa7f315f" providerId="LiveId" clId="{B314757B-C768-404F-B241-2A79AB15DD3C}" dt="2024-06-26T11:05:52.876" v="794"/>
        <pc:sldMkLst>
          <pc:docMk/>
          <pc:sldMk cId="3727864210" sldId="474"/>
        </pc:sldMkLst>
        <pc:spChg chg="del">
          <ac:chgData name="Tijmen Kuyper" userId="1d2bdb85fa7f315f" providerId="LiveId" clId="{B314757B-C768-404F-B241-2A79AB15DD3C}" dt="2024-06-26T11:04:59.584" v="786" actId="478"/>
          <ac:spMkLst>
            <pc:docMk/>
            <pc:sldMk cId="3727864210" sldId="474"/>
            <ac:spMk id="2" creationId="{78C1C9E7-52B6-689F-005A-FE3BBC96FA1C}"/>
          </ac:spMkLst>
        </pc:spChg>
        <pc:spChg chg="del">
          <ac:chgData name="Tijmen Kuyper" userId="1d2bdb85fa7f315f" providerId="LiveId" clId="{B314757B-C768-404F-B241-2A79AB15DD3C}" dt="2024-06-26T11:04:59.584" v="786" actId="478"/>
          <ac:spMkLst>
            <pc:docMk/>
            <pc:sldMk cId="3727864210" sldId="474"/>
            <ac:spMk id="3" creationId="{D602E69F-E9E6-0368-AEBA-C7F3CCEA1767}"/>
          </ac:spMkLst>
        </pc:spChg>
        <pc:spChg chg="add mod">
          <ac:chgData name="Tijmen Kuyper" userId="1d2bdb85fa7f315f" providerId="LiveId" clId="{B314757B-C768-404F-B241-2A79AB15DD3C}" dt="2024-06-26T11:04:59.947" v="787"/>
          <ac:spMkLst>
            <pc:docMk/>
            <pc:sldMk cId="3727864210" sldId="474"/>
            <ac:spMk id="4" creationId="{68CF4CBF-4864-DBFF-E7BE-57B33DC8E97E}"/>
          </ac:spMkLst>
        </pc:spChg>
        <pc:spChg chg="add mod">
          <ac:chgData name="Tijmen Kuyper" userId="1d2bdb85fa7f315f" providerId="LiveId" clId="{B314757B-C768-404F-B241-2A79AB15DD3C}" dt="2024-06-26T11:04:59.947" v="787"/>
          <ac:spMkLst>
            <pc:docMk/>
            <pc:sldMk cId="3727864210" sldId="474"/>
            <ac:spMk id="5" creationId="{999E2639-258B-3C2E-9B7D-5D279BAA4056}"/>
          </ac:spMkLst>
        </pc:spChg>
        <pc:spChg chg="del">
          <ac:chgData name="Tijmen Kuyper" userId="1d2bdb85fa7f315f" providerId="LiveId" clId="{B314757B-C768-404F-B241-2A79AB15DD3C}" dt="2024-06-26T11:04:59.584" v="786" actId="478"/>
          <ac:spMkLst>
            <pc:docMk/>
            <pc:sldMk cId="3727864210" sldId="474"/>
            <ac:spMk id="14" creationId="{ADB946AD-26AA-D556-A8BB-7300E94AE34C}"/>
          </ac:spMkLst>
        </pc:spChg>
        <pc:spChg chg="mod">
          <ac:chgData name="Tijmen Kuyper" userId="1d2bdb85fa7f315f" providerId="LiveId" clId="{B314757B-C768-404F-B241-2A79AB15DD3C}" dt="2024-06-26T11:05:52.876" v="794"/>
          <ac:spMkLst>
            <pc:docMk/>
            <pc:sldMk cId="3727864210" sldId="474"/>
            <ac:spMk id="457" creationId="{00000000-0000-0000-0000-000000000000}"/>
          </ac:spMkLst>
        </pc:spChg>
        <pc:picChg chg="add mod">
          <ac:chgData name="Tijmen Kuyper" userId="1d2bdb85fa7f315f" providerId="LiveId" clId="{B314757B-C768-404F-B241-2A79AB15DD3C}" dt="2024-06-26T11:04:59.947" v="787"/>
          <ac:picMkLst>
            <pc:docMk/>
            <pc:sldMk cId="3727864210" sldId="474"/>
            <ac:picMk id="6" creationId="{BE1A96F5-5315-450E-71F3-C94CB80DD18C}"/>
          </ac:picMkLst>
        </pc:picChg>
        <pc:picChg chg="del">
          <ac:chgData name="Tijmen Kuyper" userId="1d2bdb85fa7f315f" providerId="LiveId" clId="{B314757B-C768-404F-B241-2A79AB15DD3C}" dt="2024-06-26T11:04:59.584" v="786" actId="478"/>
          <ac:picMkLst>
            <pc:docMk/>
            <pc:sldMk cId="3727864210" sldId="474"/>
            <ac:picMk id="8" creationId="{55F8F936-E9E3-18D4-E8C7-3A652A684898}"/>
          </ac:picMkLst>
        </pc:picChg>
        <pc:picChg chg="add mod">
          <ac:chgData name="Tijmen Kuyper" userId="1d2bdb85fa7f315f" providerId="LiveId" clId="{B314757B-C768-404F-B241-2A79AB15DD3C}" dt="2024-06-26T11:05:13.314" v="788"/>
          <ac:picMkLst>
            <pc:docMk/>
            <pc:sldMk cId="3727864210" sldId="474"/>
            <ac:picMk id="10" creationId="{419F554E-DF06-020B-E1D3-958E5ED4BABE}"/>
          </ac:picMkLst>
        </pc:picChg>
        <pc:cxnChg chg="add mod">
          <ac:chgData name="Tijmen Kuyper" userId="1d2bdb85fa7f315f" providerId="LiveId" clId="{B314757B-C768-404F-B241-2A79AB15DD3C}" dt="2024-06-26T11:04:59.947" v="787"/>
          <ac:cxnSpMkLst>
            <pc:docMk/>
            <pc:sldMk cId="3727864210" sldId="474"/>
            <ac:cxnSpMk id="7" creationId="{40B7D548-1575-B914-4062-79B4BD9B0F1F}"/>
          </ac:cxnSpMkLst>
        </pc:cxnChg>
        <pc:cxnChg chg="add mod">
          <ac:chgData name="Tijmen Kuyper" userId="1d2bdb85fa7f315f" providerId="LiveId" clId="{B314757B-C768-404F-B241-2A79AB15DD3C}" dt="2024-06-26T11:04:59.947" v="787"/>
          <ac:cxnSpMkLst>
            <pc:docMk/>
            <pc:sldMk cId="3727864210" sldId="474"/>
            <ac:cxnSpMk id="9" creationId="{83269944-A7A7-9E75-6418-472FBD7021FD}"/>
          </ac:cxnSpMkLst>
        </pc:cxnChg>
        <pc:cxnChg chg="add mod">
          <ac:chgData name="Tijmen Kuyper" userId="1d2bdb85fa7f315f" providerId="LiveId" clId="{B314757B-C768-404F-B241-2A79AB15DD3C}" dt="2024-06-26T11:05:13.314" v="788"/>
          <ac:cxnSpMkLst>
            <pc:docMk/>
            <pc:sldMk cId="3727864210" sldId="474"/>
            <ac:cxnSpMk id="11" creationId="{19298702-0D7D-F7EA-B46F-8E5AA27F5E20}"/>
          </ac:cxnSpMkLst>
        </pc:cxnChg>
        <pc:cxnChg chg="add mod">
          <ac:chgData name="Tijmen Kuyper" userId="1d2bdb85fa7f315f" providerId="LiveId" clId="{B314757B-C768-404F-B241-2A79AB15DD3C}" dt="2024-06-26T11:05:18.952" v="789" actId="571"/>
          <ac:cxnSpMkLst>
            <pc:docMk/>
            <pc:sldMk cId="3727864210" sldId="474"/>
            <ac:cxnSpMk id="12" creationId="{F987238A-2E0A-4F4B-543D-0E297A9C7D74}"/>
          </ac:cxnSpMkLst>
        </pc:cxnChg>
      </pc:sldChg>
      <pc:sldChg chg="addSp delSp modSp">
        <pc:chgData name="Tijmen Kuyper" userId="1d2bdb85fa7f315f" providerId="LiveId" clId="{B314757B-C768-404F-B241-2A79AB15DD3C}" dt="2024-06-26T11:06:53.284" v="796"/>
        <pc:sldMkLst>
          <pc:docMk/>
          <pc:sldMk cId="1525699703" sldId="475"/>
        </pc:sldMkLst>
        <pc:picChg chg="add mod">
          <ac:chgData name="Tijmen Kuyper" userId="1d2bdb85fa7f315f" providerId="LiveId" clId="{B314757B-C768-404F-B241-2A79AB15DD3C}" dt="2024-06-26T11:06:53.284" v="796"/>
          <ac:picMkLst>
            <pc:docMk/>
            <pc:sldMk cId="1525699703" sldId="475"/>
            <ac:picMk id="2" creationId="{D7814E0D-EED8-6A7E-C5EB-E5A1745AC39D}"/>
          </ac:picMkLst>
        </pc:picChg>
        <pc:picChg chg="add mod">
          <ac:chgData name="Tijmen Kuyper" userId="1d2bdb85fa7f315f" providerId="LiveId" clId="{B314757B-C768-404F-B241-2A79AB15DD3C}" dt="2024-06-26T11:06:53.284" v="796"/>
          <ac:picMkLst>
            <pc:docMk/>
            <pc:sldMk cId="1525699703" sldId="475"/>
            <ac:picMk id="3" creationId="{05E3F1CD-77E5-B26B-F262-49C2BD560272}"/>
          </ac:picMkLst>
        </pc:picChg>
        <pc:picChg chg="del">
          <ac:chgData name="Tijmen Kuyper" userId="1d2bdb85fa7f315f" providerId="LiveId" clId="{B314757B-C768-404F-B241-2A79AB15DD3C}" dt="2024-06-26T11:06:52.891" v="795" actId="478"/>
          <ac:picMkLst>
            <pc:docMk/>
            <pc:sldMk cId="1525699703" sldId="475"/>
            <ac:picMk id="4" creationId="{03C17517-A831-9A4C-5AF8-70C29EA2E607}"/>
          </ac:picMkLst>
        </pc:picChg>
        <pc:picChg chg="del">
          <ac:chgData name="Tijmen Kuyper" userId="1d2bdb85fa7f315f" providerId="LiveId" clId="{B314757B-C768-404F-B241-2A79AB15DD3C}" dt="2024-06-26T11:06:52.891" v="795" actId="478"/>
          <ac:picMkLst>
            <pc:docMk/>
            <pc:sldMk cId="1525699703" sldId="475"/>
            <ac:picMk id="5" creationId="{AF57F019-0465-A6FB-7DAD-4601EEB49582}"/>
          </ac:picMkLst>
        </pc:picChg>
      </pc:sldChg>
      <pc:sldChg chg="modSp mod">
        <pc:chgData name="Tijmen Kuyper" userId="1d2bdb85fa7f315f" providerId="LiveId" clId="{B314757B-C768-404F-B241-2A79AB15DD3C}" dt="2024-06-26T12:37:26.480" v="1026" actId="20577"/>
        <pc:sldMkLst>
          <pc:docMk/>
          <pc:sldMk cId="3344122897" sldId="477"/>
        </pc:sldMkLst>
        <pc:spChg chg="mod">
          <ac:chgData name="Tijmen Kuyper" userId="1d2bdb85fa7f315f" providerId="LiveId" clId="{B314757B-C768-404F-B241-2A79AB15DD3C}" dt="2024-06-26T12:37:26.480" v="1026" actId="20577"/>
          <ac:spMkLst>
            <pc:docMk/>
            <pc:sldMk cId="3344122897" sldId="477"/>
            <ac:spMk id="60" creationId="{00000000-0000-0000-0000-000000000000}"/>
          </ac:spMkLst>
        </pc:spChg>
      </pc:sldChg>
      <pc:sldChg chg="modSp mod">
        <pc:chgData name="Tijmen Kuyper" userId="1d2bdb85fa7f315f" providerId="LiveId" clId="{B314757B-C768-404F-B241-2A79AB15DD3C}" dt="2024-06-26T11:24:03.020" v="998" actId="20577"/>
        <pc:sldMkLst>
          <pc:docMk/>
          <pc:sldMk cId="3215909058" sldId="478"/>
        </pc:sldMkLst>
        <pc:spChg chg="mod">
          <ac:chgData name="Tijmen Kuyper" userId="1d2bdb85fa7f315f" providerId="LiveId" clId="{B314757B-C768-404F-B241-2A79AB15DD3C}" dt="2024-06-26T11:21:56.482" v="963" actId="20577"/>
          <ac:spMkLst>
            <pc:docMk/>
            <pc:sldMk cId="3215909058" sldId="478"/>
            <ac:spMk id="335" creationId="{00000000-0000-0000-0000-000000000000}"/>
          </ac:spMkLst>
        </pc:spChg>
        <pc:graphicFrameChg chg="modGraphic">
          <ac:chgData name="Tijmen Kuyper" userId="1d2bdb85fa7f315f" providerId="LiveId" clId="{B314757B-C768-404F-B241-2A79AB15DD3C}" dt="2024-06-26T11:24:03.020" v="998" actId="20577"/>
          <ac:graphicFrameMkLst>
            <pc:docMk/>
            <pc:sldMk cId="3215909058" sldId="478"/>
            <ac:graphicFrameMk id="3" creationId="{B4DCFC2E-C2E4-1B7E-35DB-5E50E7F7EB68}"/>
          </ac:graphicFrameMkLst>
        </pc:graphicFrameChg>
      </pc:sldChg>
      <pc:sldChg chg="modSp mod">
        <pc:chgData name="Tijmen Kuyper" userId="1d2bdb85fa7f315f" providerId="LiveId" clId="{B314757B-C768-404F-B241-2A79AB15DD3C}" dt="2024-06-26T10:56:02.585" v="665" actId="20577"/>
        <pc:sldMkLst>
          <pc:docMk/>
          <pc:sldMk cId="3538990242" sldId="479"/>
        </pc:sldMkLst>
        <pc:spChg chg="mod">
          <ac:chgData name="Tijmen Kuyper" userId="1d2bdb85fa7f315f" providerId="LiveId" clId="{B314757B-C768-404F-B241-2A79AB15DD3C}" dt="2024-06-26T10:56:02.585" v="665" actId="20577"/>
          <ac:spMkLst>
            <pc:docMk/>
            <pc:sldMk cId="3538990242" sldId="479"/>
            <ac:spMk id="335" creationId="{00000000-0000-0000-0000-000000000000}"/>
          </ac:spMkLst>
        </pc:spChg>
      </pc:sldChg>
      <pc:sldChg chg="modSp mod">
        <pc:chgData name="Tijmen Kuyper" userId="1d2bdb85fa7f315f" providerId="LiveId" clId="{B314757B-C768-404F-B241-2A79AB15DD3C}" dt="2024-06-26T12:40:54.574" v="1229" actId="20577"/>
        <pc:sldMkLst>
          <pc:docMk/>
          <pc:sldMk cId="1947164901" sldId="481"/>
        </pc:sldMkLst>
        <pc:spChg chg="mod">
          <ac:chgData name="Tijmen Kuyper" userId="1d2bdb85fa7f315f" providerId="LiveId" clId="{B314757B-C768-404F-B241-2A79AB15DD3C}" dt="2024-06-26T12:40:54.574" v="1229" actId="20577"/>
          <ac:spMkLst>
            <pc:docMk/>
            <pc:sldMk cId="1947164901" sldId="481"/>
            <ac:spMk id="3" creationId="{C5CC4B74-7DC6-2D06-409B-F0D66926D692}"/>
          </ac:spMkLst>
        </pc:spChg>
        <pc:spChg chg="mod">
          <ac:chgData name="Tijmen Kuyper" userId="1d2bdb85fa7f315f" providerId="LiveId" clId="{B314757B-C768-404F-B241-2A79AB15DD3C}" dt="2024-06-26T10:05:38.135" v="105" actId="255"/>
          <ac:spMkLst>
            <pc:docMk/>
            <pc:sldMk cId="1947164901" sldId="481"/>
            <ac:spMk id="199" creationId="{00000000-0000-0000-0000-000000000000}"/>
          </ac:spMkLst>
        </pc:spChg>
      </pc:sldChg>
      <pc:sldChg chg="del">
        <pc:chgData name="Tijmen Kuyper" userId="1d2bdb85fa7f315f" providerId="LiveId" clId="{B314757B-C768-404F-B241-2A79AB15DD3C}" dt="2024-06-26T10:38:00.461" v="336" actId="47"/>
        <pc:sldMkLst>
          <pc:docMk/>
          <pc:sldMk cId="1133281050" sldId="483"/>
        </pc:sldMkLst>
      </pc:sldChg>
      <pc:sldChg chg="addSp delSp modSp add mod">
        <pc:chgData name="Tijmen Kuyper" userId="1d2bdb85fa7f315f" providerId="LiveId" clId="{B314757B-C768-404F-B241-2A79AB15DD3C}" dt="2024-06-26T11:10:43.407" v="867"/>
        <pc:sldMkLst>
          <pc:docMk/>
          <pc:sldMk cId="3891053611" sldId="484"/>
        </pc:sldMkLst>
        <pc:spChg chg="add mod">
          <ac:chgData name="Tijmen Kuyper" userId="1d2bdb85fa7f315f" providerId="LiveId" clId="{B314757B-C768-404F-B241-2A79AB15DD3C}" dt="2024-06-26T10:28:59.657" v="201" actId="1076"/>
          <ac:spMkLst>
            <pc:docMk/>
            <pc:sldMk cId="3891053611" sldId="484"/>
            <ac:spMk id="2" creationId="{3FAFD3EE-B036-94A4-5D8D-1D2D3663CBA5}"/>
          </ac:spMkLst>
        </pc:spChg>
        <pc:spChg chg="del">
          <ac:chgData name="Tijmen Kuyper" userId="1d2bdb85fa7f315f" providerId="LiveId" clId="{B314757B-C768-404F-B241-2A79AB15DD3C}" dt="2024-06-26T11:10:43.237" v="866" actId="478"/>
          <ac:spMkLst>
            <pc:docMk/>
            <pc:sldMk cId="3891053611" sldId="484"/>
            <ac:spMk id="3" creationId="{3BC77C8C-A84E-6099-CAFF-5A20108CAE08}"/>
          </ac:spMkLst>
        </pc:spChg>
        <pc:spChg chg="add mod">
          <ac:chgData name="Tijmen Kuyper" userId="1d2bdb85fa7f315f" providerId="LiveId" clId="{B314757B-C768-404F-B241-2A79AB15DD3C}" dt="2024-06-26T11:10:43.407" v="867"/>
          <ac:spMkLst>
            <pc:docMk/>
            <pc:sldMk cId="3891053611" sldId="484"/>
            <ac:spMk id="16" creationId="{6105F130-6646-28EE-9C73-971D9A4BAC5C}"/>
          </ac:spMkLst>
        </pc:spChg>
        <pc:spChg chg="del">
          <ac:chgData name="Tijmen Kuyper" userId="1d2bdb85fa7f315f" providerId="LiveId" clId="{B314757B-C768-404F-B241-2A79AB15DD3C}" dt="2024-06-26T10:28:57.392" v="199" actId="478"/>
          <ac:spMkLst>
            <pc:docMk/>
            <pc:sldMk cId="3891053611" sldId="484"/>
            <ac:spMk id="260" creationId="{00000000-0000-0000-0000-000000000000}"/>
          </ac:spMkLst>
        </pc:spChg>
      </pc:sldChg>
      <pc:sldChg chg="addSp delSp modSp add mod">
        <pc:chgData name="Tijmen Kuyper" userId="1d2bdb85fa7f315f" providerId="LiveId" clId="{B314757B-C768-404F-B241-2A79AB15DD3C}" dt="2024-06-26T11:10:48.512" v="870"/>
        <pc:sldMkLst>
          <pc:docMk/>
          <pc:sldMk cId="2181067991" sldId="485"/>
        </pc:sldMkLst>
        <pc:spChg chg="del">
          <ac:chgData name="Tijmen Kuyper" userId="1d2bdb85fa7f315f" providerId="LiveId" clId="{B314757B-C768-404F-B241-2A79AB15DD3C}" dt="2024-06-26T10:29:26.194" v="205" actId="478"/>
          <ac:spMkLst>
            <pc:docMk/>
            <pc:sldMk cId="2181067991" sldId="485"/>
            <ac:spMk id="2" creationId="{3FAFD3EE-B036-94A4-5D8D-1D2D3663CBA5}"/>
          </ac:spMkLst>
        </pc:spChg>
        <pc:spChg chg="add mod">
          <ac:chgData name="Tijmen Kuyper" userId="1d2bdb85fa7f315f" providerId="LiveId" clId="{B314757B-C768-404F-B241-2A79AB15DD3C}" dt="2024-06-26T11:10:46.322" v="868"/>
          <ac:spMkLst>
            <pc:docMk/>
            <pc:sldMk cId="2181067991" sldId="485"/>
            <ac:spMk id="2" creationId="{7E54C0F3-8F47-2631-42D2-9C534305B385}"/>
          </ac:spMkLst>
        </pc:spChg>
        <pc:spChg chg="del">
          <ac:chgData name="Tijmen Kuyper" userId="1d2bdb85fa7f315f" providerId="LiveId" clId="{B314757B-C768-404F-B241-2A79AB15DD3C}" dt="2024-06-26T11:10:47.936" v="869" actId="478"/>
          <ac:spMkLst>
            <pc:docMk/>
            <pc:sldMk cId="2181067991" sldId="485"/>
            <ac:spMk id="3" creationId="{3BC77C8C-A84E-6099-CAFF-5A20108CAE08}"/>
          </ac:spMkLst>
        </pc:spChg>
        <pc:spChg chg="mod">
          <ac:chgData name="Tijmen Kuyper" userId="1d2bdb85fa7f315f" providerId="LiveId" clId="{B314757B-C768-404F-B241-2A79AB15DD3C}" dt="2024-06-26T10:29:39.470" v="211" actId="207"/>
          <ac:spMkLst>
            <pc:docMk/>
            <pc:sldMk cId="2181067991" sldId="485"/>
            <ac:spMk id="14" creationId="{5ED3DC18-B6F6-1656-DB6C-A0814857529E}"/>
          </ac:spMkLst>
        </pc:spChg>
        <pc:spChg chg="mod">
          <ac:chgData name="Tijmen Kuyper" userId="1d2bdb85fa7f315f" providerId="LiveId" clId="{B314757B-C768-404F-B241-2A79AB15DD3C}" dt="2024-06-26T10:29:44.233" v="213" actId="207"/>
          <ac:spMkLst>
            <pc:docMk/>
            <pc:sldMk cId="2181067991" sldId="485"/>
            <ac:spMk id="15" creationId="{C1C5BF20-22A5-88D7-633C-87C90E11E537}"/>
          </ac:spMkLst>
        </pc:spChg>
        <pc:spChg chg="add mod">
          <ac:chgData name="Tijmen Kuyper" userId="1d2bdb85fa7f315f" providerId="LiveId" clId="{B314757B-C768-404F-B241-2A79AB15DD3C}" dt="2024-06-26T11:10:48.512" v="870"/>
          <ac:spMkLst>
            <pc:docMk/>
            <pc:sldMk cId="2181067991" sldId="485"/>
            <ac:spMk id="16" creationId="{DAAF2315-6F75-777A-B47E-2093170D3E26}"/>
          </ac:spMkLst>
        </pc:spChg>
        <pc:spChg chg="add mod">
          <ac:chgData name="Tijmen Kuyper" userId="1d2bdb85fa7f315f" providerId="LiveId" clId="{B314757B-C768-404F-B241-2A79AB15DD3C}" dt="2024-06-26T10:29:29.754" v="207" actId="1076"/>
          <ac:spMkLst>
            <pc:docMk/>
            <pc:sldMk cId="2181067991" sldId="485"/>
            <ac:spMk id="287" creationId="{00000000-0000-0000-0000-000000000000}"/>
          </ac:spMkLst>
        </pc:spChg>
        <pc:picChg chg="mod">
          <ac:chgData name="Tijmen Kuyper" userId="1d2bdb85fa7f315f" providerId="LiveId" clId="{B314757B-C768-404F-B241-2A79AB15DD3C}" dt="2024-06-26T10:29:36.051" v="209" actId="29295"/>
          <ac:picMkLst>
            <pc:docMk/>
            <pc:sldMk cId="2181067991" sldId="485"/>
            <ac:picMk id="7" creationId="{5EC5B99D-A7BF-73C1-4EDC-2928D3BB8758}"/>
          </ac:picMkLst>
        </pc:picChg>
        <pc:picChg chg="mod">
          <ac:chgData name="Tijmen Kuyper" userId="1d2bdb85fa7f315f" providerId="LiveId" clId="{B314757B-C768-404F-B241-2A79AB15DD3C}" dt="2024-06-26T10:29:48.425" v="214" actId="29295"/>
          <ac:picMkLst>
            <pc:docMk/>
            <pc:sldMk cId="2181067991" sldId="485"/>
            <ac:picMk id="8" creationId="{732EB9DD-A687-3516-9668-3DD3B9404AF1}"/>
          </ac:picMkLst>
        </pc:picChg>
        <pc:picChg chg="del">
          <ac:chgData name="Tijmen Kuyper" userId="1d2bdb85fa7f315f" providerId="LiveId" clId="{B314757B-C768-404F-B241-2A79AB15DD3C}" dt="2024-06-26T10:29:31.107" v="208" actId="478"/>
          <ac:picMkLst>
            <pc:docMk/>
            <pc:sldMk cId="2181067991" sldId="485"/>
            <ac:picMk id="6146" creationId="{99FA4BEC-9DAA-D473-0DC8-19DA72809876}"/>
          </ac:picMkLst>
        </pc:picChg>
        <pc:picChg chg="add mod">
          <ac:chgData name="Tijmen Kuyper" userId="1d2bdb85fa7f315f" providerId="LiveId" clId="{B314757B-C768-404F-B241-2A79AB15DD3C}" dt="2024-06-26T10:31:12.324" v="220" actId="14100"/>
          <ac:picMkLst>
            <pc:docMk/>
            <pc:sldMk cId="2181067991" sldId="485"/>
            <ac:picMk id="7170" creationId="{62A4E020-6A25-187E-65B9-72C3004B8AB7}"/>
          </ac:picMkLst>
        </pc:picChg>
      </pc:sldChg>
      <pc:sldChg chg="add">
        <pc:chgData name="Tijmen Kuyper" userId="1d2bdb85fa7f315f" providerId="LiveId" clId="{B314757B-C768-404F-B241-2A79AB15DD3C}" dt="2024-06-26T11:00:17.675" v="734"/>
        <pc:sldMkLst>
          <pc:docMk/>
          <pc:sldMk cId="3613634698" sldId="486"/>
        </pc:sldMkLst>
      </pc:sldChg>
      <pc:sldChg chg="modSp add mod">
        <pc:chgData name="Tijmen Kuyper" userId="1d2bdb85fa7f315f" providerId="LiveId" clId="{B314757B-C768-404F-B241-2A79AB15DD3C}" dt="2024-06-26T12:38:54.721" v="1141" actId="20577"/>
        <pc:sldMkLst>
          <pc:docMk/>
          <pc:sldMk cId="1541499129" sldId="487"/>
        </pc:sldMkLst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2" creationId="{E303F7E2-8B0E-D126-35CA-271D33541705}"/>
          </ac:spMkLst>
        </pc:spChg>
        <pc:spChg chg="mod">
          <ac:chgData name="Tijmen Kuyper" userId="1d2bdb85fa7f315f" providerId="LiveId" clId="{B314757B-C768-404F-B241-2A79AB15DD3C}" dt="2024-06-26T12:38:42.001" v="1129" actId="20577"/>
          <ac:spMkLst>
            <pc:docMk/>
            <pc:sldMk cId="1541499129" sldId="487"/>
            <ac:spMk id="3" creationId="{7A150333-C115-F509-9E4E-BCC9F14F74FF}"/>
          </ac:spMkLst>
        </pc:spChg>
        <pc:spChg chg="mod">
          <ac:chgData name="Tijmen Kuyper" userId="1d2bdb85fa7f315f" providerId="LiveId" clId="{B314757B-C768-404F-B241-2A79AB15DD3C}" dt="2024-06-26T12:38:54.721" v="1141" actId="20577"/>
          <ac:spMkLst>
            <pc:docMk/>
            <pc:sldMk cId="1541499129" sldId="487"/>
            <ac:spMk id="5" creationId="{47E55532-0953-6479-3D76-A4A19DB6C433}"/>
          </ac:spMkLst>
        </pc:spChg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6" creationId="{A14F7EF0-C3C8-CCA6-8D44-7152968E0B3C}"/>
          </ac:spMkLst>
        </pc:spChg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7" creationId="{8B312FA2-564A-419B-4071-1A0BA091D2A0}"/>
          </ac:spMkLst>
        </pc:spChg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8" creationId="{384C80B9-7665-B6D7-F04F-6C6875F75315}"/>
          </ac:spMkLst>
        </pc:spChg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9" creationId="{E45B68B8-E2D9-8AC3-23D4-016A4C06DEFC}"/>
          </ac:spMkLst>
        </pc:spChg>
        <pc:spChg chg="mod">
          <ac:chgData name="Tijmen Kuyper" userId="1d2bdb85fa7f315f" providerId="LiveId" clId="{B314757B-C768-404F-B241-2A79AB15DD3C}" dt="2024-06-26T12:37:54.082" v="1028" actId="113"/>
          <ac:spMkLst>
            <pc:docMk/>
            <pc:sldMk cId="1541499129" sldId="487"/>
            <ac:spMk id="10" creationId="{D9156E0B-32DB-3E5B-634E-B143F0AF0CFE}"/>
          </ac:spMkLst>
        </pc:spChg>
        <pc:spChg chg="mod">
          <ac:chgData name="Tijmen Kuyper" userId="1d2bdb85fa7f315f" providerId="LiveId" clId="{B314757B-C768-404F-B241-2A79AB15DD3C}" dt="2024-06-26T12:38:37.197" v="1117" actId="14100"/>
          <ac:spMkLst>
            <pc:docMk/>
            <pc:sldMk cId="1541499129" sldId="487"/>
            <ac:spMk id="199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019c1a4bc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019c1a4bc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cf49fd4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cf49fd4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65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8cf49fd443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8cf49fd443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cf49fd443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8cf49fd443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8cf49fd443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8cf49fd443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cf49fd443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cf49fd443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cf49fd443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cf49fd443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cf49fd443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cf49fd443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21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280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cf49fd443_0_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cf49fd443_0_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cf49fd443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cf49fd443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cf49fd443_0_3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8cf49fd443_0_3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cf49fd44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cf49fd44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cf49fd44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cf49fd44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2032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8cf49fd443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8cf49fd443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227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5146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0258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cf49fd443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cf49fd443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cf49fd443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8cf49fd443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cf49fd443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8cf49fd443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227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8cf49fd443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28cf49fd443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2735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9019c1a4bc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9019c1a4bc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1428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39421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9738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8cf49fd443_0_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28cf49fd443_0_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39250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cf49fd443_0_5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8cf49fd443_0_5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61051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9141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89934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29988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58464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313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9019c1a4bc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9019c1a4bc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03130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28cf49fd443_0_7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g28cf49fd443_0_7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94915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81537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09168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41148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61154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16869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41123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1406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816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9019c1a4bc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9019c1a4bc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17161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574751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4866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cf49fd443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28cf49fd443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GB" dirty="0" err="1"/>
              <a:t>Ookwel</a:t>
            </a:r>
            <a:r>
              <a:rPr lang="en-GB" dirty="0"/>
              <a:t> </a:t>
            </a:r>
            <a:r>
              <a:rPr lang="en-GB" dirty="0" err="1"/>
              <a:t>drempelzone</a:t>
            </a:r>
            <a:r>
              <a:rPr lang="en-GB" dirty="0"/>
              <a:t>, </a:t>
            </a:r>
            <a:r>
              <a:rPr lang="en-GB" dirty="0" err="1"/>
              <a:t>bufferzone</a:t>
            </a:r>
            <a:r>
              <a:rPr lang="en-GB" dirty="0"/>
              <a:t>, </a:t>
            </a:r>
            <a:r>
              <a:rPr lang="nl-NL" b="1" i="0" dirty="0" err="1">
                <a:solidFill>
                  <a:srgbClr val="000000"/>
                </a:solidFill>
                <a:effectLst/>
                <a:latin typeface="asapbold"/>
              </a:rPr>
              <a:t>encroachmentzone</a:t>
            </a:r>
            <a:r>
              <a:rPr lang="nl-NL" b="1" i="0" dirty="0">
                <a:solidFill>
                  <a:srgbClr val="000000"/>
                </a:solidFill>
                <a:effectLst/>
                <a:latin typeface="asapbold"/>
              </a:rPr>
              <a:t>, het stoepje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8cf49fd44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8cf49fd443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43909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88895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952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8cf49fd443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8cf49fd443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803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9019c1a4bc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9019c1a4bc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8cf49fd443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28cf49fd443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9764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972886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576317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6168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15046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8329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10772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28cf49fd443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28cf49fd443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95015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310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7321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9019c1a4b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9019c1a4b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9019c1a4bc_1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9019c1a4bc_1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055763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8cf49fd443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8cf49fd443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46544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8cf49fd443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8cf49fd443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583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9019c1a4bc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9019c1a4bc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7070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9019c1a4bc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9019c1a4bc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8cf49fd44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8cf49fd44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280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27484" y="1539689"/>
            <a:ext cx="6710100" cy="31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 rot="5400000">
            <a:off x="7616654" y="1343101"/>
            <a:ext cx="743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 rot="5400000">
            <a:off x="6713603" y="2419050"/>
            <a:ext cx="2895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7764405" y="221797"/>
            <a:ext cx="628800" cy="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5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sv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4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3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7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23299887-6693-BA7B-23F4-1A847A4EB6DA}"/>
              </a:ext>
            </a:extLst>
          </p:cNvPr>
          <p:cNvSpPr txBox="1"/>
          <p:nvPr/>
        </p:nvSpPr>
        <p:spPr>
          <a:xfrm>
            <a:off x="679625" y="1444200"/>
            <a:ext cx="82095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700" dirty="0"/>
              <a:t>Tijmen Kuyper &amp; Flip Krabbendam</a:t>
            </a:r>
            <a:br>
              <a:rPr lang="nl" sz="3700" dirty="0"/>
            </a:br>
            <a:br>
              <a:rPr lang="nl" sz="1050" dirty="0"/>
            </a:br>
            <a:r>
              <a:rPr lang="nl" sz="2400" i="1" dirty="0"/>
              <a:t>Ontmoeten in Collectief Wonen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" sz="2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/>
              <a:t>Masterclass op 28-06-2024 voor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/>
              <a:t>Brabants Netwerk Wonen-Zorg-Welzijn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3" name="Google Shape;61;p14">
            <a:extLst>
              <a:ext uri="{FF2B5EF4-FFF2-40B4-BE49-F238E27FC236}">
                <a16:creationId xmlns:a16="http://schemas.microsoft.com/office/drawing/2014/main" id="{A1189F0C-2E29-3FD2-A4DB-64A806D55C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962" y="3776880"/>
            <a:ext cx="2340825" cy="6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7;p24">
            <a:extLst>
              <a:ext uri="{FF2B5EF4-FFF2-40B4-BE49-F238E27FC236}">
                <a16:creationId xmlns:a16="http://schemas.microsoft.com/office/drawing/2014/main" id="{46FFEF57-10B1-7AF3-5EC7-0BE83EC7B371}"/>
              </a:ext>
            </a:extLst>
          </p:cNvPr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15848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7;p24">
            <a:extLst>
              <a:ext uri="{FF2B5EF4-FFF2-40B4-BE49-F238E27FC236}">
                <a16:creationId xmlns:a16="http://schemas.microsoft.com/office/drawing/2014/main" id="{46FFEF57-10B1-7AF3-5EC7-0BE83EC7B371}"/>
              </a:ext>
            </a:extLst>
          </p:cNvPr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Collectief Wonen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99702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Collectief Wonen</a:t>
            </a:r>
            <a:endParaRPr sz="2500" dirty="0"/>
          </a:p>
        </p:txBody>
      </p:sp>
      <p:sp>
        <p:nvSpPr>
          <p:cNvPr id="128" name="Google Shape;128;p24"/>
          <p:cNvSpPr txBox="1"/>
          <p:nvPr/>
        </p:nvSpPr>
        <p:spPr>
          <a:xfrm>
            <a:off x="3738300" y="3471750"/>
            <a:ext cx="16674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Financieel</a:t>
            </a:r>
            <a:endParaRPr sz="1500"/>
          </a:p>
        </p:txBody>
      </p:sp>
      <p:sp>
        <p:nvSpPr>
          <p:cNvPr id="129" name="Google Shape;129;p24"/>
          <p:cNvSpPr txBox="1"/>
          <p:nvPr/>
        </p:nvSpPr>
        <p:spPr>
          <a:xfrm>
            <a:off x="4547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Doelgroep</a:t>
            </a:r>
            <a:endParaRPr sz="1500" dirty="0"/>
          </a:p>
        </p:txBody>
      </p:sp>
      <p:sp>
        <p:nvSpPr>
          <p:cNvPr id="130" name="Google Shape;130;p24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sp>
        <p:nvSpPr>
          <p:cNvPr id="131" name="Google Shape;131;p24"/>
          <p:cNvSpPr txBox="1"/>
          <p:nvPr/>
        </p:nvSpPr>
        <p:spPr>
          <a:xfrm>
            <a:off x="7071325" y="3471750"/>
            <a:ext cx="19035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Organisatie</a:t>
            </a:r>
            <a:endParaRPr sz="1500"/>
          </a:p>
        </p:txBody>
      </p:sp>
      <p:sp>
        <p:nvSpPr>
          <p:cNvPr id="132" name="Google Shape;132;p24"/>
          <p:cNvSpPr txBox="1"/>
          <p:nvPr/>
        </p:nvSpPr>
        <p:spPr>
          <a:xfrm>
            <a:off x="20819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Zorg</a:t>
            </a:r>
            <a:endParaRPr sz="1500" dirty="0"/>
          </a:p>
        </p:txBody>
      </p:sp>
      <p:cxnSp>
        <p:nvCxnSpPr>
          <p:cNvPr id="133" name="Google Shape;133;p24"/>
          <p:cNvCxnSpPr/>
          <p:nvPr/>
        </p:nvCxnSpPr>
        <p:spPr>
          <a:xfrm rot="10800000" flipH="1">
            <a:off x="1434900" y="1894400"/>
            <a:ext cx="2822700" cy="15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4" name="Google Shape;134;p24"/>
          <p:cNvCxnSpPr>
            <a:stCxn id="132" idx="0"/>
          </p:cNvCxnSpPr>
          <p:nvPr/>
        </p:nvCxnSpPr>
        <p:spPr>
          <a:xfrm rot="10800000" flipH="1">
            <a:off x="2895550" y="1918050"/>
            <a:ext cx="151080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5" name="Google Shape;135;p24"/>
          <p:cNvCxnSpPr>
            <a:stCxn id="128" idx="0"/>
            <a:endCxn id="127" idx="2"/>
          </p:cNvCxnSpPr>
          <p:nvPr/>
        </p:nvCxnSpPr>
        <p:spPr>
          <a:xfrm rot="10800000">
            <a:off x="4572000" y="1918050"/>
            <a:ext cx="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6" name="Google Shape;136;p24"/>
          <p:cNvCxnSpPr>
            <a:stCxn id="130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37" name="Google Shape;137;p24"/>
          <p:cNvCxnSpPr>
            <a:stCxn id="131" idx="0"/>
          </p:cNvCxnSpPr>
          <p:nvPr/>
        </p:nvCxnSpPr>
        <p:spPr>
          <a:xfrm rot="10800000">
            <a:off x="5002375" y="1933650"/>
            <a:ext cx="3020700" cy="15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/>
          <p:nvPr/>
        </p:nvSpPr>
        <p:spPr>
          <a:xfrm>
            <a:off x="3738300" y="3471750"/>
            <a:ext cx="16674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Financieel</a:t>
            </a:r>
            <a:endParaRPr sz="1500"/>
          </a:p>
        </p:txBody>
      </p:sp>
      <p:sp>
        <p:nvSpPr>
          <p:cNvPr id="144" name="Google Shape;144;p25"/>
          <p:cNvSpPr txBox="1"/>
          <p:nvPr/>
        </p:nvSpPr>
        <p:spPr>
          <a:xfrm>
            <a:off x="4547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Doelgroep</a:t>
            </a:r>
            <a:endParaRPr sz="1500" dirty="0"/>
          </a:p>
        </p:txBody>
      </p:sp>
      <p:sp>
        <p:nvSpPr>
          <p:cNvPr id="145" name="Google Shape;145;p25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sp>
        <p:nvSpPr>
          <p:cNvPr id="146" name="Google Shape;146;p25"/>
          <p:cNvSpPr txBox="1"/>
          <p:nvPr/>
        </p:nvSpPr>
        <p:spPr>
          <a:xfrm>
            <a:off x="7071325" y="3471750"/>
            <a:ext cx="19035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Organisatie</a:t>
            </a:r>
            <a:endParaRPr sz="1500"/>
          </a:p>
        </p:txBody>
      </p:sp>
      <p:sp>
        <p:nvSpPr>
          <p:cNvPr id="147" name="Google Shape;147;p25"/>
          <p:cNvSpPr txBox="1"/>
          <p:nvPr/>
        </p:nvSpPr>
        <p:spPr>
          <a:xfrm>
            <a:off x="20819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Zorg</a:t>
            </a:r>
            <a:endParaRPr sz="1500" dirty="0"/>
          </a:p>
        </p:txBody>
      </p:sp>
      <p:cxnSp>
        <p:nvCxnSpPr>
          <p:cNvPr id="148" name="Google Shape;148;p25"/>
          <p:cNvCxnSpPr/>
          <p:nvPr/>
        </p:nvCxnSpPr>
        <p:spPr>
          <a:xfrm rot="10800000" flipH="1">
            <a:off x="1434900" y="1894400"/>
            <a:ext cx="2822700" cy="15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49" name="Google Shape;149;p25"/>
          <p:cNvCxnSpPr>
            <a:stCxn id="147" idx="0"/>
          </p:cNvCxnSpPr>
          <p:nvPr/>
        </p:nvCxnSpPr>
        <p:spPr>
          <a:xfrm rot="10800000" flipH="1">
            <a:off x="2895550" y="1918050"/>
            <a:ext cx="151080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0" name="Google Shape;150;p25"/>
          <p:cNvCxnSpPr>
            <a:cxnSpLocks/>
            <a:stCxn id="143" idx="0"/>
          </p:cNvCxnSpPr>
          <p:nvPr/>
        </p:nvCxnSpPr>
        <p:spPr>
          <a:xfrm rot="10800000">
            <a:off x="4572000" y="1918050"/>
            <a:ext cx="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1" name="Google Shape;151;p25"/>
          <p:cNvCxnSpPr>
            <a:stCxn id="145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2" name="Google Shape;152;p25"/>
          <p:cNvCxnSpPr>
            <a:stCxn id="146" idx="0"/>
          </p:cNvCxnSpPr>
          <p:nvPr/>
        </p:nvCxnSpPr>
        <p:spPr>
          <a:xfrm rot="10800000">
            <a:off x="5002375" y="1933650"/>
            <a:ext cx="3020700" cy="15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53" name="Google Shape;153;p25"/>
          <p:cNvCxnSpPr/>
          <p:nvPr/>
        </p:nvCxnSpPr>
        <p:spPr>
          <a:xfrm>
            <a:off x="1709275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54" name="Google Shape;154;p25"/>
          <p:cNvCxnSpPr/>
          <p:nvPr/>
        </p:nvCxnSpPr>
        <p:spPr>
          <a:xfrm>
            <a:off x="3305675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55" name="Google Shape;155;p25"/>
          <p:cNvCxnSpPr/>
          <p:nvPr/>
        </p:nvCxnSpPr>
        <p:spPr>
          <a:xfrm>
            <a:off x="5081100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56" name="Google Shape;156;p25"/>
          <p:cNvCxnSpPr/>
          <p:nvPr/>
        </p:nvCxnSpPr>
        <p:spPr>
          <a:xfrm>
            <a:off x="6699700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2" name="Google Shape;127;p24">
            <a:extLst>
              <a:ext uri="{FF2B5EF4-FFF2-40B4-BE49-F238E27FC236}">
                <a16:creationId xmlns:a16="http://schemas.microsoft.com/office/drawing/2014/main" id="{81443815-DF3F-C9B0-1AF9-7C3DEDB11404}"/>
              </a:ext>
            </a:extLst>
          </p:cNvPr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Collectief Wonen</a:t>
            </a:r>
            <a:endParaRPr sz="25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 txBox="1"/>
          <p:nvPr/>
        </p:nvSpPr>
        <p:spPr>
          <a:xfrm>
            <a:off x="3738300" y="3471750"/>
            <a:ext cx="16674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Financieel</a:t>
            </a:r>
            <a:endParaRPr sz="1500"/>
          </a:p>
        </p:txBody>
      </p:sp>
      <p:sp>
        <p:nvSpPr>
          <p:cNvPr id="163" name="Google Shape;163;p26"/>
          <p:cNvSpPr txBox="1"/>
          <p:nvPr/>
        </p:nvSpPr>
        <p:spPr>
          <a:xfrm>
            <a:off x="4547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Doelgroep</a:t>
            </a:r>
            <a:endParaRPr sz="1500" dirty="0"/>
          </a:p>
        </p:txBody>
      </p:sp>
      <p:sp>
        <p:nvSpPr>
          <p:cNvPr id="164" name="Google Shape;164;p26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sp>
        <p:nvSpPr>
          <p:cNvPr id="165" name="Google Shape;165;p26"/>
          <p:cNvSpPr txBox="1"/>
          <p:nvPr/>
        </p:nvSpPr>
        <p:spPr>
          <a:xfrm>
            <a:off x="7071325" y="3471750"/>
            <a:ext cx="19035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Organisatie</a:t>
            </a:r>
            <a:endParaRPr sz="1500"/>
          </a:p>
        </p:txBody>
      </p:sp>
      <p:sp>
        <p:nvSpPr>
          <p:cNvPr id="166" name="Google Shape;166;p26"/>
          <p:cNvSpPr txBox="1"/>
          <p:nvPr/>
        </p:nvSpPr>
        <p:spPr>
          <a:xfrm>
            <a:off x="2081950" y="3471750"/>
            <a:ext cx="16272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Zorg</a:t>
            </a:r>
            <a:endParaRPr sz="1500" dirty="0"/>
          </a:p>
        </p:txBody>
      </p:sp>
      <p:cxnSp>
        <p:nvCxnSpPr>
          <p:cNvPr id="167" name="Google Shape;167;p26"/>
          <p:cNvCxnSpPr/>
          <p:nvPr/>
        </p:nvCxnSpPr>
        <p:spPr>
          <a:xfrm rot="10800000" flipH="1">
            <a:off x="1434900" y="1894400"/>
            <a:ext cx="2822700" cy="1552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8" name="Google Shape;168;p26"/>
          <p:cNvCxnSpPr>
            <a:stCxn id="166" idx="0"/>
          </p:cNvCxnSpPr>
          <p:nvPr/>
        </p:nvCxnSpPr>
        <p:spPr>
          <a:xfrm rot="10800000" flipH="1">
            <a:off x="2895550" y="1918050"/>
            <a:ext cx="151080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69" name="Google Shape;169;p26"/>
          <p:cNvCxnSpPr>
            <a:cxnSpLocks/>
            <a:stCxn id="162" idx="0"/>
          </p:cNvCxnSpPr>
          <p:nvPr/>
        </p:nvCxnSpPr>
        <p:spPr>
          <a:xfrm rot="10800000">
            <a:off x="4572000" y="1918050"/>
            <a:ext cx="0" cy="155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0" name="Google Shape;170;p26"/>
          <p:cNvCxnSpPr>
            <a:stCxn id="164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1" name="Google Shape;171;p26"/>
          <p:cNvCxnSpPr>
            <a:stCxn id="165" idx="0"/>
          </p:cNvCxnSpPr>
          <p:nvPr/>
        </p:nvCxnSpPr>
        <p:spPr>
          <a:xfrm rot="10800000">
            <a:off x="5002375" y="1933650"/>
            <a:ext cx="3020700" cy="153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72" name="Google Shape;172;p26"/>
          <p:cNvCxnSpPr/>
          <p:nvPr/>
        </p:nvCxnSpPr>
        <p:spPr>
          <a:xfrm>
            <a:off x="1709275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73" name="Google Shape;173;p26"/>
          <p:cNvCxnSpPr/>
          <p:nvPr/>
        </p:nvCxnSpPr>
        <p:spPr>
          <a:xfrm>
            <a:off x="3305675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74" name="Google Shape;174;p26"/>
          <p:cNvCxnSpPr/>
          <p:nvPr/>
        </p:nvCxnSpPr>
        <p:spPr>
          <a:xfrm>
            <a:off x="5081100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cxnSp>
        <p:nvCxnSpPr>
          <p:cNvPr id="175" name="Google Shape;175;p26"/>
          <p:cNvCxnSpPr/>
          <p:nvPr/>
        </p:nvCxnSpPr>
        <p:spPr>
          <a:xfrm>
            <a:off x="6699700" y="3713525"/>
            <a:ext cx="776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triangle" w="med" len="med"/>
          </a:ln>
        </p:spPr>
      </p:cxnSp>
      <p:sp>
        <p:nvSpPr>
          <p:cNvPr id="176" name="Google Shape;176;p26"/>
          <p:cNvSpPr/>
          <p:nvPr/>
        </p:nvSpPr>
        <p:spPr>
          <a:xfrm>
            <a:off x="2520645" y="1373406"/>
            <a:ext cx="4445100" cy="2527825"/>
          </a:xfrm>
          <a:custGeom>
            <a:avLst/>
            <a:gdLst/>
            <a:ahLst/>
            <a:cxnLst/>
            <a:rect l="l" t="t" r="r" b="b"/>
            <a:pathLst>
              <a:path w="177804" h="101113" extrusionOk="0">
                <a:moveTo>
                  <a:pt x="83274" y="997"/>
                </a:moveTo>
                <a:cubicBezTo>
                  <a:pt x="65394" y="997"/>
                  <a:pt x="47523" y="56"/>
                  <a:pt x="29643" y="56"/>
                </a:cubicBezTo>
                <a:cubicBezTo>
                  <a:pt x="21862" y="56"/>
                  <a:pt x="13721" y="-167"/>
                  <a:pt x="6435" y="2565"/>
                </a:cubicBezTo>
                <a:cubicBezTo>
                  <a:pt x="2145" y="4174"/>
                  <a:pt x="-487" y="10260"/>
                  <a:pt x="162" y="14796"/>
                </a:cubicBezTo>
                <a:cubicBezTo>
                  <a:pt x="1309" y="22814"/>
                  <a:pt x="14331" y="24519"/>
                  <a:pt x="22430" y="24519"/>
                </a:cubicBezTo>
                <a:cubicBezTo>
                  <a:pt x="36445" y="24519"/>
                  <a:pt x="50441" y="23264"/>
                  <a:pt x="64456" y="23264"/>
                </a:cubicBezTo>
                <a:cubicBezTo>
                  <a:pt x="70552" y="23264"/>
                  <a:pt x="77419" y="22009"/>
                  <a:pt x="82646" y="25146"/>
                </a:cubicBezTo>
                <a:cubicBezTo>
                  <a:pt x="87308" y="27944"/>
                  <a:pt x="89285" y="33760"/>
                  <a:pt x="92683" y="38005"/>
                </a:cubicBezTo>
                <a:cubicBezTo>
                  <a:pt x="107385" y="56374"/>
                  <a:pt x="117131" y="78762"/>
                  <a:pt x="133768" y="95399"/>
                </a:cubicBezTo>
                <a:cubicBezTo>
                  <a:pt x="140453" y="102084"/>
                  <a:pt x="152285" y="101459"/>
                  <a:pt x="161681" y="100417"/>
                </a:cubicBezTo>
                <a:cubicBezTo>
                  <a:pt x="166282" y="99907"/>
                  <a:pt x="171510" y="101229"/>
                  <a:pt x="175480" y="98848"/>
                </a:cubicBezTo>
                <a:cubicBezTo>
                  <a:pt x="183644" y="93952"/>
                  <a:pt x="167470" y="81119"/>
                  <a:pt x="160740" y="74386"/>
                </a:cubicBezTo>
                <a:cubicBezTo>
                  <a:pt x="151065" y="64706"/>
                  <a:pt x="140311" y="56148"/>
                  <a:pt x="130632" y="46473"/>
                </a:cubicBezTo>
                <a:cubicBezTo>
                  <a:pt x="125081" y="40924"/>
                  <a:pt x="116061" y="36679"/>
                  <a:pt x="114950" y="28909"/>
                </a:cubicBezTo>
                <a:cubicBezTo>
                  <a:pt x="112996" y="15251"/>
                  <a:pt x="142425" y="26154"/>
                  <a:pt x="156035" y="23891"/>
                </a:cubicBezTo>
                <a:cubicBezTo>
                  <a:pt x="160432" y="23160"/>
                  <a:pt x="166157" y="17681"/>
                  <a:pt x="164503" y="13542"/>
                </a:cubicBezTo>
                <a:cubicBezTo>
                  <a:pt x="160295" y="3012"/>
                  <a:pt x="143452" y="4282"/>
                  <a:pt x="132200" y="2878"/>
                </a:cubicBezTo>
                <a:cubicBezTo>
                  <a:pt x="116008" y="858"/>
                  <a:pt x="99591" y="1310"/>
                  <a:pt x="83274" y="1310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" name="Google Shape;127;p24">
            <a:extLst>
              <a:ext uri="{FF2B5EF4-FFF2-40B4-BE49-F238E27FC236}">
                <a16:creationId xmlns:a16="http://schemas.microsoft.com/office/drawing/2014/main" id="{176ADA98-EA51-2D45-EB37-F3BBE7735B20}"/>
              </a:ext>
            </a:extLst>
          </p:cNvPr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Collectief Wonen</a:t>
            </a:r>
            <a:endParaRPr sz="2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cxnSp>
        <p:nvCxnSpPr>
          <p:cNvPr id="183" name="Google Shape;183;p27"/>
          <p:cNvCxnSpPr>
            <a:stCxn id="182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84" name="Google Shape;184;p27"/>
          <p:cNvSpPr/>
          <p:nvPr/>
        </p:nvSpPr>
        <p:spPr>
          <a:xfrm>
            <a:off x="2520645" y="1373406"/>
            <a:ext cx="4445100" cy="2527825"/>
          </a:xfrm>
          <a:custGeom>
            <a:avLst/>
            <a:gdLst/>
            <a:ahLst/>
            <a:cxnLst/>
            <a:rect l="l" t="t" r="r" b="b"/>
            <a:pathLst>
              <a:path w="177804" h="101113" extrusionOk="0">
                <a:moveTo>
                  <a:pt x="83274" y="997"/>
                </a:moveTo>
                <a:cubicBezTo>
                  <a:pt x="65394" y="997"/>
                  <a:pt x="47523" y="56"/>
                  <a:pt x="29643" y="56"/>
                </a:cubicBezTo>
                <a:cubicBezTo>
                  <a:pt x="21862" y="56"/>
                  <a:pt x="13721" y="-167"/>
                  <a:pt x="6435" y="2565"/>
                </a:cubicBezTo>
                <a:cubicBezTo>
                  <a:pt x="2145" y="4174"/>
                  <a:pt x="-487" y="10260"/>
                  <a:pt x="162" y="14796"/>
                </a:cubicBezTo>
                <a:cubicBezTo>
                  <a:pt x="1309" y="22814"/>
                  <a:pt x="14331" y="24519"/>
                  <a:pt x="22430" y="24519"/>
                </a:cubicBezTo>
                <a:cubicBezTo>
                  <a:pt x="36445" y="24519"/>
                  <a:pt x="50441" y="23264"/>
                  <a:pt x="64456" y="23264"/>
                </a:cubicBezTo>
                <a:cubicBezTo>
                  <a:pt x="70552" y="23264"/>
                  <a:pt x="77419" y="22009"/>
                  <a:pt x="82646" y="25146"/>
                </a:cubicBezTo>
                <a:cubicBezTo>
                  <a:pt x="87308" y="27944"/>
                  <a:pt x="89285" y="33760"/>
                  <a:pt x="92683" y="38005"/>
                </a:cubicBezTo>
                <a:cubicBezTo>
                  <a:pt x="107385" y="56374"/>
                  <a:pt x="117131" y="78762"/>
                  <a:pt x="133768" y="95399"/>
                </a:cubicBezTo>
                <a:cubicBezTo>
                  <a:pt x="140453" y="102084"/>
                  <a:pt x="152285" y="101459"/>
                  <a:pt x="161681" y="100417"/>
                </a:cubicBezTo>
                <a:cubicBezTo>
                  <a:pt x="166282" y="99907"/>
                  <a:pt x="171510" y="101229"/>
                  <a:pt x="175480" y="98848"/>
                </a:cubicBezTo>
                <a:cubicBezTo>
                  <a:pt x="183644" y="93952"/>
                  <a:pt x="167470" y="81119"/>
                  <a:pt x="160740" y="74386"/>
                </a:cubicBezTo>
                <a:cubicBezTo>
                  <a:pt x="151065" y="64706"/>
                  <a:pt x="140311" y="56148"/>
                  <a:pt x="130632" y="46473"/>
                </a:cubicBezTo>
                <a:cubicBezTo>
                  <a:pt x="125081" y="40924"/>
                  <a:pt x="116061" y="36679"/>
                  <a:pt x="114950" y="28909"/>
                </a:cubicBezTo>
                <a:cubicBezTo>
                  <a:pt x="112996" y="15251"/>
                  <a:pt x="142425" y="26154"/>
                  <a:pt x="156035" y="23891"/>
                </a:cubicBezTo>
                <a:cubicBezTo>
                  <a:pt x="160432" y="23160"/>
                  <a:pt x="166157" y="17681"/>
                  <a:pt x="164503" y="13542"/>
                </a:cubicBezTo>
                <a:cubicBezTo>
                  <a:pt x="160295" y="3012"/>
                  <a:pt x="143452" y="4282"/>
                  <a:pt x="132200" y="2878"/>
                </a:cubicBezTo>
                <a:cubicBezTo>
                  <a:pt x="116008" y="858"/>
                  <a:pt x="99591" y="1310"/>
                  <a:pt x="83274" y="1310"/>
                </a:cubicBezTo>
              </a:path>
            </a:pathLst>
          </a:custGeom>
          <a:noFill/>
          <a:ln w="38100" cap="flat" cmpd="sng">
            <a:solidFill>
              <a:srgbClr val="38761D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nl-NL"/>
          </a:p>
        </p:txBody>
      </p:sp>
      <p:sp>
        <p:nvSpPr>
          <p:cNvPr id="2" name="Google Shape;127;p24">
            <a:extLst>
              <a:ext uri="{FF2B5EF4-FFF2-40B4-BE49-F238E27FC236}">
                <a16:creationId xmlns:a16="http://schemas.microsoft.com/office/drawing/2014/main" id="{AF4B4775-2F4C-4EB8-FEB5-6C6FDFF662A5}"/>
              </a:ext>
            </a:extLst>
          </p:cNvPr>
          <p:cNvSpPr txBox="1"/>
          <p:nvPr/>
        </p:nvSpPr>
        <p:spPr>
          <a:xfrm>
            <a:off x="2661000" y="1377200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Collectief Wonen</a:t>
            </a:r>
            <a:endParaRPr sz="25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5249700" y="2299525"/>
            <a:ext cx="5522378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800" dirty="0"/>
              <a:t>? </a:t>
            </a:r>
            <a:endParaRPr sz="3800" dirty="0"/>
          </a:p>
        </p:txBody>
      </p:sp>
      <p:sp>
        <p:nvSpPr>
          <p:cNvPr id="191" name="Google Shape;191;p28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cxnSp>
        <p:nvCxnSpPr>
          <p:cNvPr id="192" name="Google Shape;192;p28"/>
          <p:cNvCxnSpPr>
            <a:stCxn id="191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" name="Google Shape;197;p29">
            <a:extLst>
              <a:ext uri="{FF2B5EF4-FFF2-40B4-BE49-F238E27FC236}">
                <a16:creationId xmlns:a16="http://schemas.microsoft.com/office/drawing/2014/main" id="{3897CBFD-28B7-453D-8CB5-16898EDBBBCE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rond wonen</a:t>
            </a:r>
            <a:endParaRPr sz="25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/>
        </p:nvSpPr>
        <p:spPr>
          <a:xfrm>
            <a:off x="5249700" y="2299525"/>
            <a:ext cx="5522378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800" dirty="0"/>
              <a:t>? </a:t>
            </a:r>
            <a:endParaRPr sz="3800" dirty="0"/>
          </a:p>
        </p:txBody>
      </p:sp>
      <p:sp>
        <p:nvSpPr>
          <p:cNvPr id="191" name="Google Shape;191;p28"/>
          <p:cNvSpPr txBox="1"/>
          <p:nvPr/>
        </p:nvSpPr>
        <p:spPr>
          <a:xfrm>
            <a:off x="5534100" y="34717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Ontwerp</a:t>
            </a:r>
            <a:endParaRPr sz="1500" dirty="0"/>
          </a:p>
        </p:txBody>
      </p:sp>
      <p:cxnSp>
        <p:nvCxnSpPr>
          <p:cNvPr id="192" name="Google Shape;192;p28"/>
          <p:cNvCxnSpPr>
            <a:stCxn id="191" idx="0"/>
          </p:cNvCxnSpPr>
          <p:nvPr/>
        </p:nvCxnSpPr>
        <p:spPr>
          <a:xfrm rot="10800000">
            <a:off x="4782750" y="1957350"/>
            <a:ext cx="1521900" cy="15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" name="Google Shape;191;p28">
            <a:extLst>
              <a:ext uri="{FF2B5EF4-FFF2-40B4-BE49-F238E27FC236}">
                <a16:creationId xmlns:a16="http://schemas.microsoft.com/office/drawing/2014/main" id="{89E36518-393D-F965-D3D8-1E6229C898B2}"/>
              </a:ext>
            </a:extLst>
          </p:cNvPr>
          <p:cNvSpPr txBox="1"/>
          <p:nvPr/>
        </p:nvSpPr>
        <p:spPr>
          <a:xfrm>
            <a:off x="632460" y="2515514"/>
            <a:ext cx="543906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i="1" dirty="0"/>
              <a:t>Hoe ontmoet jij mensen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1" dirty="0" err="1"/>
              <a:t>bij</a:t>
            </a:r>
            <a:r>
              <a:rPr lang="en-US" sz="2000" i="1" dirty="0"/>
              <a:t> </a:t>
            </a:r>
            <a:r>
              <a:rPr lang="en-US" sz="2000" i="1" dirty="0" err="1"/>
              <a:t>jouw</a:t>
            </a:r>
            <a:r>
              <a:rPr lang="en-US" sz="2000" i="1" dirty="0"/>
              <a:t> </a:t>
            </a:r>
            <a:r>
              <a:rPr lang="en-US" sz="2000" i="1" dirty="0" err="1"/>
              <a:t>woning</a:t>
            </a:r>
            <a:r>
              <a:rPr lang="nl" sz="2000" i="1" dirty="0"/>
              <a:t>?</a:t>
            </a:r>
            <a:endParaRPr sz="2000" i="1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5E74532A-85B0-21A0-33F9-E7970324E5C5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rond wonen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7883592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geclusterd wonen</a:t>
            </a:r>
            <a:endParaRPr sz="2500" dirty="0"/>
          </a:p>
        </p:txBody>
      </p:sp>
      <p:sp>
        <p:nvSpPr>
          <p:cNvPr id="199" name="Google Shape;199;p29"/>
          <p:cNvSpPr txBox="1"/>
          <p:nvPr/>
        </p:nvSpPr>
        <p:spPr>
          <a:xfrm>
            <a:off x="3801450" y="40544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Ontwerp</a:t>
            </a:r>
            <a:endParaRPr dirty="0"/>
          </a:p>
        </p:txBody>
      </p:sp>
      <p:cxnSp>
        <p:nvCxnSpPr>
          <p:cNvPr id="200" name="Google Shape;200;p29"/>
          <p:cNvCxnSpPr>
            <a:stCxn id="199" idx="0"/>
          </p:cNvCxnSpPr>
          <p:nvPr/>
        </p:nvCxnSpPr>
        <p:spPr>
          <a:xfrm rot="10800000">
            <a:off x="4572000" y="3617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2000" y="1975338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Privacy			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/>
              <a:t>Eigenaarschap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schaalniveaus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Spontane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Geplande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continuïteit</a:t>
            </a:r>
            <a:endParaRPr lang="nl-NL" dirty="0"/>
          </a:p>
        </p:txBody>
      </p:sp>
      <p:sp>
        <p:nvSpPr>
          <p:cNvPr id="5" name="Google Shape;211;p30">
            <a:extLst>
              <a:ext uri="{FF2B5EF4-FFF2-40B4-BE49-F238E27FC236}">
                <a16:creationId xmlns:a16="http://schemas.microsoft.com/office/drawing/2014/main" id="{E3CE8BA8-08EA-4C33-9F56-EC957BC56D6A}"/>
              </a:ext>
            </a:extLst>
          </p:cNvPr>
          <p:cNvSpPr txBox="1"/>
          <p:nvPr/>
        </p:nvSpPr>
        <p:spPr>
          <a:xfrm>
            <a:off x="93200" y="77941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6 basisprincipes</a:t>
            </a:r>
            <a:endParaRPr sz="25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geclusterd wonen</a:t>
            </a:r>
            <a:endParaRPr sz="2500" dirty="0"/>
          </a:p>
        </p:txBody>
      </p:sp>
      <p:sp>
        <p:nvSpPr>
          <p:cNvPr id="199" name="Google Shape;199;p29"/>
          <p:cNvSpPr txBox="1"/>
          <p:nvPr/>
        </p:nvSpPr>
        <p:spPr>
          <a:xfrm>
            <a:off x="3801450" y="40544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Ontwerp</a:t>
            </a:r>
            <a:endParaRPr dirty="0"/>
          </a:p>
        </p:txBody>
      </p:sp>
      <p:cxnSp>
        <p:nvCxnSpPr>
          <p:cNvPr id="200" name="Google Shape;200;p29"/>
          <p:cNvCxnSpPr>
            <a:stCxn id="199" idx="0"/>
          </p:cNvCxnSpPr>
          <p:nvPr/>
        </p:nvCxnSpPr>
        <p:spPr>
          <a:xfrm rot="10800000">
            <a:off x="4572000" y="3617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2000" y="1975338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Privacy			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/>
              <a:t>Eigenaarschap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schaalniveaus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Spontane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Geplande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continuïteit</a:t>
            </a:r>
            <a:endParaRPr lang="nl-NL" dirty="0"/>
          </a:p>
        </p:txBody>
      </p:sp>
      <p:sp>
        <p:nvSpPr>
          <p:cNvPr id="3" name="Google Shape;211;p30">
            <a:extLst>
              <a:ext uri="{FF2B5EF4-FFF2-40B4-BE49-F238E27FC236}">
                <a16:creationId xmlns:a16="http://schemas.microsoft.com/office/drawing/2014/main" id="{C5CC4B74-7DC6-2D06-409B-F0D66926D692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6 basisprincipes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194716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542693" y="1320624"/>
            <a:ext cx="9733259" cy="3429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Masterclass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Voorstellen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Basisprincipes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Ontwerpaanbevelingen</a:t>
            </a:r>
            <a:endParaRPr lang="en-GB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 err="1"/>
              <a:t>Sociale</a:t>
            </a:r>
            <a:r>
              <a:rPr lang="en-GB" dirty="0"/>
              <a:t> </a:t>
            </a:r>
            <a:r>
              <a:rPr lang="en-GB" dirty="0" err="1"/>
              <a:t>schaalniveaus</a:t>
            </a:r>
            <a:endParaRPr lang="en-GB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Routing is </a:t>
            </a:r>
            <a:r>
              <a:rPr lang="en-GB" dirty="0" err="1"/>
              <a:t>ontmoeting</a:t>
            </a:r>
            <a:endParaRPr lang="en-GB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 err="1"/>
              <a:t>Overgangszones</a:t>
            </a:r>
            <a:endParaRPr lang="en-GB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 err="1"/>
              <a:t>Eigenaarschap</a:t>
            </a:r>
            <a:r>
              <a:rPr lang="en-GB" dirty="0"/>
              <a:t> van </a:t>
            </a:r>
            <a:r>
              <a:rPr lang="en-GB" dirty="0" err="1"/>
              <a:t>collectieve</a:t>
            </a:r>
            <a:r>
              <a:rPr lang="en-GB" dirty="0"/>
              <a:t> </a:t>
            </a:r>
            <a:r>
              <a:rPr lang="en-GB" dirty="0" err="1"/>
              <a:t>leefruimtes</a:t>
            </a:r>
            <a:endParaRPr lang="en-GB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b="1" dirty="0" err="1"/>
              <a:t>Toepassen</a:t>
            </a:r>
            <a:endParaRPr lang="en-GB" b="1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endParaRPr lang="en-GB" b="1" dirty="0"/>
          </a:p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GB" dirty="0"/>
              <a:t>Eigen </a:t>
            </a:r>
            <a:r>
              <a:rPr lang="en-GB" dirty="0" err="1"/>
              <a:t>plannen</a:t>
            </a:r>
            <a:r>
              <a:rPr lang="en-GB" dirty="0"/>
              <a:t> </a:t>
            </a:r>
            <a:r>
              <a:rPr lang="en-GB" dirty="0" err="1"/>
              <a:t>doornemen</a:t>
            </a:r>
            <a:r>
              <a:rPr lang="en-GB" dirty="0"/>
              <a:t> </a:t>
            </a:r>
            <a:r>
              <a:rPr lang="en-GB" dirty="0" err="1"/>
              <a:t>a.d.h.v</a:t>
            </a:r>
            <a:r>
              <a:rPr lang="en-GB" dirty="0"/>
              <a:t>. handout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Google Shape;72;p16">
            <a:extLst>
              <a:ext uri="{FF2B5EF4-FFF2-40B4-BE49-F238E27FC236}">
                <a16:creationId xmlns:a16="http://schemas.microsoft.com/office/drawing/2014/main" id="{F6A25992-3675-AB60-EC7D-3685189E5D0B}"/>
              </a:ext>
            </a:extLst>
          </p:cNvPr>
          <p:cNvSpPr txBox="1"/>
          <p:nvPr/>
        </p:nvSpPr>
        <p:spPr>
          <a:xfrm>
            <a:off x="279053" y="152282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Planning</a:t>
            </a:r>
            <a:endParaRPr sz="2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0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  <p:sp>
        <p:nvSpPr>
          <p:cNvPr id="212" name="Google Shape;212;p30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 txBox="1"/>
          <p:nvPr/>
        </p:nvSpPr>
        <p:spPr>
          <a:xfrm>
            <a:off x="470650" y="2963545"/>
            <a:ext cx="82122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Privacy is controle over openbaarheid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1ACDE74F-52D6-B4FF-A961-926A1A8A41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B999007F-7522-667A-8D43-DDEB591A67E2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5C89B9FC-FD6C-39A0-20DE-12F7AB7ECC57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0F3C78FC-594A-672D-44C9-4D96E0AA76AC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AB0D90BB-91F0-8883-3E04-E5F1AFAC9539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FE9E011D-C5E0-1DB6-A6DE-9EF76080BC4F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tx1"/>
                </a:solidFill>
              </a:rPr>
              <a:t>Privacy			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EE633C-7630-C0F2-069B-F0CC8749DAF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880689-509A-8A3B-B4FB-83397CE98D08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FC1222-7E50-4E0D-EDA1-F76C65DBD8A0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8C9C3-22C9-2578-2585-A5CF124F8CD7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8A7196-F3D5-60C8-CD95-26D130792D4D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A5F17-36F1-F144-5467-2C7441084483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The Benefits of Reading | Pleasure, intellectual and health benefits">
            <a:extLst>
              <a:ext uri="{FF2B5EF4-FFF2-40B4-BE49-F238E27FC236}">
                <a16:creationId xmlns:a16="http://schemas.microsoft.com/office/drawing/2014/main" id="{58405275-8FDC-B5F5-3B25-25A58B7E7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74" y="2551513"/>
            <a:ext cx="2339900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1"/>
          <p:cNvSpPr txBox="1"/>
          <p:nvPr/>
        </p:nvSpPr>
        <p:spPr>
          <a:xfrm>
            <a:off x="470650" y="2776099"/>
            <a:ext cx="82122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Je kan niet altijd “on stage” zijn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Zonder plek om op te laden,</a:t>
            </a:r>
            <a:br>
              <a:rPr lang="nl" sz="2000" dirty="0"/>
            </a:br>
            <a:r>
              <a:rPr lang="nl" sz="2000" dirty="0"/>
              <a:t>trekt men zicht volledig terug</a:t>
            </a:r>
            <a:endParaRPr sz="2000" dirty="0"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8B13F0C3-0500-5FDB-B410-CAEB939864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4D0CC964-3F7E-989D-203B-745C67E0B1D5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6BE379B7-D100-C307-F9D1-676CD98E4FA4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A7FDB3E8-6F9C-CE78-F873-688ACFFAA3C2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120F9E8D-C93C-8E6C-8362-6004843C9043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41EF909F-EFE5-91F8-627B-D17DC6D89026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tx1"/>
                </a:solidFill>
              </a:rPr>
              <a:t>Privacy			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F28986-7FD4-9868-E47D-CB2477DD350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992E34-9300-F2EA-6D4E-B6C3C6E28D0A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799C80-0EBF-4056-A442-F90EF20583EE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8EB16-987F-EEDD-0552-4AEFAF776C6F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05286B-F0AC-1D0A-8693-6612015CAEB9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6F478-C098-C29F-83E4-1AB39E830C45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2" descr="The Benefits of Reading | Pleasure, intellectual and health benefits">
            <a:extLst>
              <a:ext uri="{FF2B5EF4-FFF2-40B4-BE49-F238E27FC236}">
                <a16:creationId xmlns:a16="http://schemas.microsoft.com/office/drawing/2014/main" id="{7A635179-8BC0-7DA5-D050-59182DD5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174" y="2551513"/>
            <a:ext cx="2339900" cy="156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11;p30">
            <a:extLst>
              <a:ext uri="{FF2B5EF4-FFF2-40B4-BE49-F238E27FC236}">
                <a16:creationId xmlns:a16="http://schemas.microsoft.com/office/drawing/2014/main" id="{1CE1512D-4A0F-CFA8-919D-EBA219FB5244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3"/>
          <p:cNvSpPr txBox="1"/>
          <p:nvPr/>
        </p:nvSpPr>
        <p:spPr>
          <a:xfrm>
            <a:off x="470650" y="2884184"/>
            <a:ext cx="82122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Bij het gevoel dat een ruimte (deels) van jou is, 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d</a:t>
            </a:r>
            <a:r>
              <a:rPr lang="nl" sz="2000" dirty="0"/>
              <a:t>raag je daar sociaal en fysiek zorg voor</a:t>
            </a:r>
            <a:endParaRPr sz="2000" dirty="0"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11796B46-A405-0CFB-228F-98A0D7B10895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58C2B049-F99C-DA14-E2C2-54D9C482F94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B1AB7E9F-7660-E868-E103-5A6AE937539B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77456F06-55FE-1F7F-9A08-9260B2E3DE0E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E9E89AA1-D896-43B6-BA74-B43B0935BC95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1BE09591-C410-9657-E91E-F33D6B975A5B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3065EC-26A2-998F-B2B8-E2280230C20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F6B62F8-BE27-2EC6-1E46-FAC44F8D5F1D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b="1" dirty="0">
                <a:solidFill>
                  <a:schemeClr val="tx1"/>
                </a:solidFill>
              </a:rPr>
              <a:t>Eigenaarschap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FB8156-3C11-63C4-22E4-FF25A102EC02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3F103C-75DF-D575-49E1-B249A40366BF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8662FB-F74B-9907-77AC-E45BB07DECE2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A9CF97-1B72-F931-65D3-81A02A22EA5B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50" name="Picture 2" descr="Stappenplan: groene gevel of geveltuin | Milieu Centraal">
            <a:extLst>
              <a:ext uri="{FF2B5EF4-FFF2-40B4-BE49-F238E27FC236}">
                <a16:creationId xmlns:a16="http://schemas.microsoft.com/office/drawing/2014/main" id="{89A3D82E-6337-FE3D-8F3C-9C8E52A2F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686" y="2571750"/>
            <a:ext cx="2385947" cy="15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11;p30">
            <a:extLst>
              <a:ext uri="{FF2B5EF4-FFF2-40B4-BE49-F238E27FC236}">
                <a16:creationId xmlns:a16="http://schemas.microsoft.com/office/drawing/2014/main" id="{51D683F6-B40D-CDEB-63BE-22813B72CBAE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41;p33">
            <a:extLst>
              <a:ext uri="{FF2B5EF4-FFF2-40B4-BE49-F238E27FC236}">
                <a16:creationId xmlns:a16="http://schemas.microsoft.com/office/drawing/2014/main" id="{B94101EC-310C-ADB1-2F22-5F29BCC06760}"/>
              </a:ext>
            </a:extLst>
          </p:cNvPr>
          <p:cNvSpPr txBox="1"/>
          <p:nvPr/>
        </p:nvSpPr>
        <p:spPr>
          <a:xfrm>
            <a:off x="641725" y="2690566"/>
            <a:ext cx="8041125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Laat </a:t>
            </a:r>
            <a:r>
              <a:rPr lang="en-GB" sz="2000" dirty="0" err="1"/>
              <a:t>bewoners</a:t>
            </a:r>
            <a:r>
              <a:rPr lang="en-GB" sz="2000" dirty="0"/>
              <a:t> </a:t>
            </a:r>
            <a:r>
              <a:rPr lang="en-GB" sz="2000" dirty="0" err="1"/>
              <a:t>echt</a:t>
            </a:r>
            <a:r>
              <a:rPr lang="en-GB" sz="2000" dirty="0"/>
              <a:t> </a:t>
            </a:r>
            <a:r>
              <a:rPr lang="en-GB" sz="2000" dirty="0" err="1"/>
              <a:t>participeren</a:t>
            </a:r>
            <a:r>
              <a:rPr lang="en-GB" sz="2000" dirty="0"/>
              <a:t>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het </a:t>
            </a:r>
            <a:r>
              <a:rPr lang="en-GB" sz="2000" dirty="0" err="1"/>
              <a:t>liefst</a:t>
            </a:r>
            <a:r>
              <a:rPr lang="en-GB" sz="2000" dirty="0"/>
              <a:t> al </a:t>
            </a:r>
            <a:r>
              <a:rPr lang="en-GB" sz="2000" dirty="0" err="1"/>
              <a:t>voor</a:t>
            </a:r>
            <a:r>
              <a:rPr lang="en-GB" sz="2000" dirty="0"/>
              <a:t> het </a:t>
            </a:r>
            <a:r>
              <a:rPr lang="en-GB" sz="2000" dirty="0" err="1"/>
              <a:t>PvE</a:t>
            </a:r>
            <a:r>
              <a:rPr lang="en-GB" sz="2000" dirty="0"/>
              <a:t>!</a:t>
            </a:r>
          </a:p>
        </p:txBody>
      </p:sp>
      <p:pic>
        <p:nvPicPr>
          <p:cNvPr id="5" name="Google Shape;202;p29">
            <a:extLst>
              <a:ext uri="{FF2B5EF4-FFF2-40B4-BE49-F238E27FC236}">
                <a16:creationId xmlns:a16="http://schemas.microsoft.com/office/drawing/2014/main" id="{F4D61670-7913-1EEA-C203-29C0840B4957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3;p29">
            <a:extLst>
              <a:ext uri="{FF2B5EF4-FFF2-40B4-BE49-F238E27FC236}">
                <a16:creationId xmlns:a16="http://schemas.microsoft.com/office/drawing/2014/main" id="{58CBFFE1-A7E3-68BB-D7EE-8AEFC26AED6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4;p29">
            <a:extLst>
              <a:ext uri="{FF2B5EF4-FFF2-40B4-BE49-F238E27FC236}">
                <a16:creationId xmlns:a16="http://schemas.microsoft.com/office/drawing/2014/main" id="{1BF03415-0F6D-B140-EF34-5C3DED617C39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5;p29">
            <a:extLst>
              <a:ext uri="{FF2B5EF4-FFF2-40B4-BE49-F238E27FC236}">
                <a16:creationId xmlns:a16="http://schemas.microsoft.com/office/drawing/2014/main" id="{28D614CC-B8B1-D957-31B6-F6A82BA6E303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6;p29">
            <a:extLst>
              <a:ext uri="{FF2B5EF4-FFF2-40B4-BE49-F238E27FC236}">
                <a16:creationId xmlns:a16="http://schemas.microsoft.com/office/drawing/2014/main" id="{340CD2DC-B098-0397-B93F-B10754CEF537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08;p40">
            <a:extLst>
              <a:ext uri="{FF2B5EF4-FFF2-40B4-BE49-F238E27FC236}">
                <a16:creationId xmlns:a16="http://schemas.microsoft.com/office/drawing/2014/main" id="{CCF089B2-38D7-7A9F-29A6-EE8DA9E82D9E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</a:t>
            </a:r>
            <a:r>
              <a:rPr lang="nl" dirty="0">
                <a:solidFill>
                  <a:schemeClr val="tx1"/>
                </a:solidFill>
              </a:rPr>
              <a:t>			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B383E4-E096-9132-17C1-23E3251DABE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072A5F-6CE3-5D6C-E4B8-127C224C1F1C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b="1" dirty="0">
                <a:solidFill>
                  <a:schemeClr val="tx1"/>
                </a:solidFill>
              </a:rPr>
              <a:t>Eigenaarschap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477BB-2F27-2B54-E588-56916AB0317E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2771A6-4666-096B-E04E-9DDF9EE4744C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CBE0A-EF96-4DB0-FB04-F9DD5DD0F594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21B2EE-F587-68AD-C709-118D9C9EE088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Picture 17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255F00F8-1A73-1190-9B8D-9D7332B359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2570" y="2571750"/>
            <a:ext cx="3169705" cy="1782959"/>
          </a:xfrm>
          <a:prstGeom prst="rect">
            <a:avLst/>
          </a:prstGeom>
        </p:spPr>
      </p:pic>
      <p:sp>
        <p:nvSpPr>
          <p:cNvPr id="19" name="Google Shape;211;p30">
            <a:extLst>
              <a:ext uri="{FF2B5EF4-FFF2-40B4-BE49-F238E27FC236}">
                <a16:creationId xmlns:a16="http://schemas.microsoft.com/office/drawing/2014/main" id="{0E276297-A4FC-4357-D39C-EDCDADE7AA8F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98678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241;p33">
            <a:extLst>
              <a:ext uri="{FF2B5EF4-FFF2-40B4-BE49-F238E27FC236}">
                <a16:creationId xmlns:a16="http://schemas.microsoft.com/office/drawing/2014/main" id="{0FE386CD-9D44-CFB6-1859-232969E4ACDC}"/>
              </a:ext>
            </a:extLst>
          </p:cNvPr>
          <p:cNvSpPr txBox="1"/>
          <p:nvPr/>
        </p:nvSpPr>
        <p:spPr>
          <a:xfrm>
            <a:off x="470650" y="2716804"/>
            <a:ext cx="7171652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/>
              <a:t>Elk </a:t>
            </a:r>
            <a:r>
              <a:rPr lang="en-GB" sz="2000" dirty="0" err="1"/>
              <a:t>mens</a:t>
            </a:r>
            <a:r>
              <a:rPr lang="en-GB" sz="2000" dirty="0"/>
              <a:t> </a:t>
            </a:r>
            <a:r>
              <a:rPr lang="en-GB" sz="2000" dirty="0" err="1"/>
              <a:t>heeft</a:t>
            </a:r>
            <a:r>
              <a:rPr lang="en-GB" sz="2000" dirty="0"/>
              <a:t> </a:t>
            </a:r>
            <a:r>
              <a:rPr lang="en-GB" sz="2000" dirty="0" err="1"/>
              <a:t>een</a:t>
            </a:r>
            <a:r>
              <a:rPr lang="en-GB" sz="2000" dirty="0"/>
              <a:t> </a:t>
            </a:r>
            <a:r>
              <a:rPr lang="en-GB" sz="2000" dirty="0" err="1"/>
              <a:t>sociale</a:t>
            </a:r>
            <a:r>
              <a:rPr lang="en-GB" sz="2000" dirty="0"/>
              <a:t> context </a:t>
            </a:r>
            <a:r>
              <a:rPr lang="en-GB" sz="2000" dirty="0" err="1"/>
              <a:t>nodig</a:t>
            </a:r>
            <a:endParaRPr lang="en-GB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2000" dirty="0"/>
            </a:br>
            <a:r>
              <a:rPr lang="en-GB" sz="2000" dirty="0"/>
              <a:t>En die </a:t>
            </a:r>
            <a:r>
              <a:rPr lang="en-GB" sz="2000" dirty="0" err="1"/>
              <a:t>sociale</a:t>
            </a:r>
            <a:r>
              <a:rPr lang="en-GB" sz="2000" dirty="0"/>
              <a:t> context </a:t>
            </a:r>
            <a:r>
              <a:rPr lang="en-GB" sz="2000" dirty="0" err="1"/>
              <a:t>heeft</a:t>
            </a:r>
            <a:r>
              <a:rPr lang="en-GB" sz="2000" dirty="0"/>
              <a:t> </a:t>
            </a:r>
            <a:r>
              <a:rPr lang="en-GB" sz="2000" dirty="0" err="1"/>
              <a:t>ook</a:t>
            </a:r>
            <a:r>
              <a:rPr lang="en-GB" sz="2000" dirty="0"/>
              <a:t> </a:t>
            </a:r>
            <a:r>
              <a:rPr lang="en-GB" sz="2000" dirty="0" err="1"/>
              <a:t>weer</a:t>
            </a:r>
            <a:r>
              <a:rPr lang="en-GB" sz="2000" dirty="0"/>
              <a:t> </a:t>
            </a:r>
            <a:r>
              <a:rPr lang="en-GB" sz="2000" dirty="0" err="1"/>
              <a:t>een</a:t>
            </a:r>
            <a:r>
              <a:rPr lang="en-GB" sz="2000" dirty="0"/>
              <a:t> context </a:t>
            </a:r>
            <a:r>
              <a:rPr lang="en-GB" sz="2000" dirty="0" err="1"/>
              <a:t>nodig</a:t>
            </a:r>
            <a:endParaRPr lang="en-GB" sz="2000" dirty="0"/>
          </a:p>
        </p:txBody>
      </p:sp>
      <p:pic>
        <p:nvPicPr>
          <p:cNvPr id="5" name="Google Shape;202;p29">
            <a:extLst>
              <a:ext uri="{FF2B5EF4-FFF2-40B4-BE49-F238E27FC236}">
                <a16:creationId xmlns:a16="http://schemas.microsoft.com/office/drawing/2014/main" id="{4CAB2E2C-AE42-8B99-5199-68A200EBCE42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3;p29">
            <a:extLst>
              <a:ext uri="{FF2B5EF4-FFF2-40B4-BE49-F238E27FC236}">
                <a16:creationId xmlns:a16="http://schemas.microsoft.com/office/drawing/2014/main" id="{A02FC329-F6B8-F44C-91BA-059C05BD698E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4;p29">
            <a:extLst>
              <a:ext uri="{FF2B5EF4-FFF2-40B4-BE49-F238E27FC236}">
                <a16:creationId xmlns:a16="http://schemas.microsoft.com/office/drawing/2014/main" id="{31258CF6-318F-8F77-9B0E-396609223296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5;p29">
            <a:extLst>
              <a:ext uri="{FF2B5EF4-FFF2-40B4-BE49-F238E27FC236}">
                <a16:creationId xmlns:a16="http://schemas.microsoft.com/office/drawing/2014/main" id="{CAAC5B27-B2F9-C219-DF9A-4FE09F383D67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6;p29">
            <a:extLst>
              <a:ext uri="{FF2B5EF4-FFF2-40B4-BE49-F238E27FC236}">
                <a16:creationId xmlns:a16="http://schemas.microsoft.com/office/drawing/2014/main" id="{67475A19-C844-09B6-A802-6F0643B20DB6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308;p40">
            <a:extLst>
              <a:ext uri="{FF2B5EF4-FFF2-40B4-BE49-F238E27FC236}">
                <a16:creationId xmlns:a16="http://schemas.microsoft.com/office/drawing/2014/main" id="{11DAD2AE-8513-C6FC-FBB3-4C1A0D3BEA6B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C86AAB-ECC9-BFB9-98EE-52588E443D3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3227657-A76F-41CA-8EBB-064F8B920151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2F40FF-568F-7561-F797-A5FAB753CE80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schaalniveaus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B80997-9942-652E-3A1A-B5C028AD5ADC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1671DA-F1D9-76A0-25BD-BB7FB5A0D195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F02790-5BE8-8BB1-55A4-72A74BEC7879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Google Shape;211;p30">
            <a:extLst>
              <a:ext uri="{FF2B5EF4-FFF2-40B4-BE49-F238E27FC236}">
                <a16:creationId xmlns:a16="http://schemas.microsoft.com/office/drawing/2014/main" id="{BFE38EFE-ACCE-0153-3EA4-89E0168FD1D9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5385681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/>
              <a:t>Niemandsland</a:t>
            </a: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Mens</a:t>
            </a:r>
            <a:r>
              <a:rPr lang="en-GB" sz="1200" dirty="0"/>
              <a:t> </a:t>
            </a:r>
            <a:r>
              <a:rPr lang="en-GB" sz="1200" dirty="0" err="1"/>
              <a:t>heeft</a:t>
            </a:r>
            <a:r>
              <a:rPr lang="en-GB" sz="1200" dirty="0"/>
              <a:t> </a:t>
            </a:r>
            <a:r>
              <a:rPr lang="en-GB" sz="1200" dirty="0" err="1"/>
              <a:t>een</a:t>
            </a:r>
            <a:r>
              <a:rPr lang="en-GB" sz="1200" dirty="0"/>
              <a:t> </a:t>
            </a:r>
            <a:r>
              <a:rPr lang="en-GB" sz="1200" dirty="0" err="1"/>
              <a:t>sociale</a:t>
            </a: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Context </a:t>
            </a:r>
            <a:r>
              <a:rPr lang="en-GB" sz="1200" dirty="0" err="1"/>
              <a:t>nodig</a:t>
            </a:r>
            <a:r>
              <a:rPr lang="en-GB" sz="1200" dirty="0"/>
              <a:t>, </a:t>
            </a:r>
            <a:r>
              <a:rPr lang="en-GB" sz="1200" dirty="0" err="1"/>
              <a:t>en</a:t>
            </a:r>
            <a:r>
              <a:rPr lang="en-GB" sz="1200" dirty="0"/>
              <a:t> die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heeft</a:t>
            </a:r>
            <a:r>
              <a:rPr lang="en-GB" sz="1200" dirty="0"/>
              <a:t> </a:t>
            </a:r>
            <a:r>
              <a:rPr lang="en-GB" sz="1200" dirty="0" err="1"/>
              <a:t>ook</a:t>
            </a:r>
            <a:r>
              <a:rPr lang="en-GB" sz="1200" dirty="0"/>
              <a:t> context </a:t>
            </a:r>
            <a:r>
              <a:rPr lang="en-GB" sz="1200" dirty="0" err="1"/>
              <a:t>nodig</a:t>
            </a:r>
            <a:endParaRPr sz="1200" dirty="0"/>
          </a:p>
        </p:txBody>
      </p:sp>
      <p:pic>
        <p:nvPicPr>
          <p:cNvPr id="2" name="Picture 1" descr="A picture containing building, outdoor, tall, apartment building&#10;&#10;Description automatically generated">
            <a:extLst>
              <a:ext uri="{FF2B5EF4-FFF2-40B4-BE49-F238E27FC236}">
                <a16:creationId xmlns:a16="http://schemas.microsoft.com/office/drawing/2014/main" id="{F2CC06C7-E9CD-0E9A-5918-79560AC1C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2896" y="-45132"/>
            <a:ext cx="7942817" cy="5251450"/>
          </a:xfrm>
          <a:prstGeom prst="rect">
            <a:avLst/>
          </a:prstGeom>
        </p:spPr>
      </p:pic>
      <p:pic>
        <p:nvPicPr>
          <p:cNvPr id="3" name="Content Placeholder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AF835B-3B70-01BA-5C79-BC29C0F7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9155" y="1052313"/>
            <a:ext cx="5053446" cy="4154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082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 err="1"/>
              <a:t>Niemandsland</a:t>
            </a:r>
            <a:endParaRPr lang="en-GB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Mens</a:t>
            </a:r>
            <a:r>
              <a:rPr lang="en-GB" sz="1200" dirty="0"/>
              <a:t> </a:t>
            </a:r>
            <a:r>
              <a:rPr lang="en-GB" sz="1200" dirty="0" err="1"/>
              <a:t>heeft</a:t>
            </a:r>
            <a:r>
              <a:rPr lang="en-GB" sz="1200" dirty="0"/>
              <a:t> </a:t>
            </a:r>
            <a:r>
              <a:rPr lang="en-GB" sz="1200" dirty="0" err="1"/>
              <a:t>een</a:t>
            </a:r>
            <a:r>
              <a:rPr lang="en-GB" sz="1200" dirty="0"/>
              <a:t> </a:t>
            </a:r>
            <a:r>
              <a:rPr lang="en-GB" sz="1200" dirty="0" err="1"/>
              <a:t>sociale</a:t>
            </a: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/>
              <a:t>Context </a:t>
            </a:r>
            <a:r>
              <a:rPr lang="en-GB" sz="1200" dirty="0" err="1"/>
              <a:t>nodig</a:t>
            </a:r>
            <a:r>
              <a:rPr lang="en-GB" sz="1200" dirty="0"/>
              <a:t>, </a:t>
            </a:r>
            <a:r>
              <a:rPr lang="en-GB" sz="1200" dirty="0" err="1"/>
              <a:t>en</a:t>
            </a:r>
            <a:r>
              <a:rPr lang="en-GB" sz="1200" dirty="0"/>
              <a:t> die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 err="1"/>
              <a:t>Heeft</a:t>
            </a:r>
            <a:r>
              <a:rPr lang="en-GB" sz="1200" dirty="0"/>
              <a:t> </a:t>
            </a:r>
            <a:r>
              <a:rPr lang="en-GB" sz="1200" dirty="0" err="1"/>
              <a:t>ook</a:t>
            </a:r>
            <a:r>
              <a:rPr lang="en-GB" sz="1200" dirty="0"/>
              <a:t> context </a:t>
            </a:r>
            <a:r>
              <a:rPr lang="en-GB" sz="1200" dirty="0" err="1"/>
              <a:t>nodig</a:t>
            </a:r>
            <a:endParaRPr sz="12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261409-C74E-DDE7-B41E-B23F9F9F4931}"/>
              </a:ext>
            </a:extLst>
          </p:cNvPr>
          <p:cNvGrpSpPr/>
          <p:nvPr/>
        </p:nvGrpSpPr>
        <p:grpSpPr>
          <a:xfrm>
            <a:off x="628212" y="1671073"/>
            <a:ext cx="1978407" cy="1669886"/>
            <a:chOff x="899720" y="2841025"/>
            <a:chExt cx="2618100" cy="1899900"/>
          </a:xfrm>
        </p:grpSpPr>
        <p:sp>
          <p:nvSpPr>
            <p:cNvPr id="5" name="Google Shape;401;p46">
              <a:extLst>
                <a:ext uri="{FF2B5EF4-FFF2-40B4-BE49-F238E27FC236}">
                  <a16:creationId xmlns:a16="http://schemas.microsoft.com/office/drawing/2014/main" id="{A25F3C4C-BF22-0DD5-EBFA-5C7BFEE5B201}"/>
                </a:ext>
              </a:extLst>
            </p:cNvPr>
            <p:cNvSpPr/>
            <p:nvPr/>
          </p:nvSpPr>
          <p:spPr>
            <a:xfrm>
              <a:off x="899720" y="2841025"/>
              <a:ext cx="2618100" cy="1899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402;p46">
              <a:extLst>
                <a:ext uri="{FF2B5EF4-FFF2-40B4-BE49-F238E27FC236}">
                  <a16:creationId xmlns:a16="http://schemas.microsoft.com/office/drawing/2014/main" id="{07D4165D-3DDF-7C8C-A5EE-908C2331C6C1}"/>
                </a:ext>
              </a:extLst>
            </p:cNvPr>
            <p:cNvSpPr/>
            <p:nvPr/>
          </p:nvSpPr>
          <p:spPr>
            <a:xfrm>
              <a:off x="1042769" y="3332002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403;p46">
              <a:extLst>
                <a:ext uri="{FF2B5EF4-FFF2-40B4-BE49-F238E27FC236}">
                  <a16:creationId xmlns:a16="http://schemas.microsoft.com/office/drawing/2014/main" id="{8434E86B-7311-EAFA-FBDE-8A9609CBB666}"/>
                </a:ext>
              </a:extLst>
            </p:cNvPr>
            <p:cNvSpPr/>
            <p:nvPr/>
          </p:nvSpPr>
          <p:spPr>
            <a:xfrm>
              <a:off x="2114725" y="2985845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404;p46">
              <a:extLst>
                <a:ext uri="{FF2B5EF4-FFF2-40B4-BE49-F238E27FC236}">
                  <a16:creationId xmlns:a16="http://schemas.microsoft.com/office/drawing/2014/main" id="{2D223C52-1DAF-1030-CB66-9CBD4C93AF7F}"/>
                </a:ext>
              </a:extLst>
            </p:cNvPr>
            <p:cNvSpPr/>
            <p:nvPr/>
          </p:nvSpPr>
          <p:spPr>
            <a:xfrm>
              <a:off x="1947248" y="3818074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05;p46">
              <a:extLst>
                <a:ext uri="{FF2B5EF4-FFF2-40B4-BE49-F238E27FC236}">
                  <a16:creationId xmlns:a16="http://schemas.microsoft.com/office/drawing/2014/main" id="{05655810-5DD4-885D-BA48-C60BBB2DE540}"/>
                </a:ext>
              </a:extLst>
            </p:cNvPr>
            <p:cNvSpPr/>
            <p:nvPr/>
          </p:nvSpPr>
          <p:spPr>
            <a:xfrm>
              <a:off x="2200995" y="31090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06;p46">
              <a:extLst>
                <a:ext uri="{FF2B5EF4-FFF2-40B4-BE49-F238E27FC236}">
                  <a16:creationId xmlns:a16="http://schemas.microsoft.com/office/drawing/2014/main" id="{6E0FF8C5-59E1-9A94-5DE7-F975159493FF}"/>
                </a:ext>
              </a:extLst>
            </p:cNvPr>
            <p:cNvSpPr/>
            <p:nvPr/>
          </p:nvSpPr>
          <p:spPr>
            <a:xfrm>
              <a:off x="2273880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07;p46">
              <a:extLst>
                <a:ext uri="{FF2B5EF4-FFF2-40B4-BE49-F238E27FC236}">
                  <a16:creationId xmlns:a16="http://schemas.microsoft.com/office/drawing/2014/main" id="{95590E62-60CA-8CEE-0593-3F1DD9435792}"/>
                </a:ext>
              </a:extLst>
            </p:cNvPr>
            <p:cNvSpPr/>
            <p:nvPr/>
          </p:nvSpPr>
          <p:spPr>
            <a:xfrm>
              <a:off x="2525095" y="3031708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08;p46">
              <a:extLst>
                <a:ext uri="{FF2B5EF4-FFF2-40B4-BE49-F238E27FC236}">
                  <a16:creationId xmlns:a16="http://schemas.microsoft.com/office/drawing/2014/main" id="{78ECD55F-68B0-F654-98FE-FDC5D18B69B3}"/>
                </a:ext>
              </a:extLst>
            </p:cNvPr>
            <p:cNvSpPr/>
            <p:nvPr/>
          </p:nvSpPr>
          <p:spPr>
            <a:xfrm>
              <a:off x="2705956" y="325461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09;p46">
              <a:extLst>
                <a:ext uri="{FF2B5EF4-FFF2-40B4-BE49-F238E27FC236}">
                  <a16:creationId xmlns:a16="http://schemas.microsoft.com/office/drawing/2014/main" id="{900D5E1B-9086-2F7C-4EEF-23DC7FF7FB5F}"/>
                </a:ext>
              </a:extLst>
            </p:cNvPr>
            <p:cNvSpPr/>
            <p:nvPr/>
          </p:nvSpPr>
          <p:spPr>
            <a:xfrm>
              <a:off x="2554152" y="3477522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10;p46">
              <a:extLst>
                <a:ext uri="{FF2B5EF4-FFF2-40B4-BE49-F238E27FC236}">
                  <a16:creationId xmlns:a16="http://schemas.microsoft.com/office/drawing/2014/main" id="{A0F83295-208B-93A8-9F17-6135E63CBE4C}"/>
                </a:ext>
              </a:extLst>
            </p:cNvPr>
            <p:cNvSpPr/>
            <p:nvPr/>
          </p:nvSpPr>
          <p:spPr>
            <a:xfrm>
              <a:off x="2200995" y="38585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11;p46">
              <a:extLst>
                <a:ext uri="{FF2B5EF4-FFF2-40B4-BE49-F238E27FC236}">
                  <a16:creationId xmlns:a16="http://schemas.microsoft.com/office/drawing/2014/main" id="{A440940A-34AB-F535-F4EA-65162700CF7A}"/>
                </a:ext>
              </a:extLst>
            </p:cNvPr>
            <p:cNvSpPr/>
            <p:nvPr/>
          </p:nvSpPr>
          <p:spPr>
            <a:xfrm>
              <a:off x="2496126" y="392333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12;p46">
              <a:extLst>
                <a:ext uri="{FF2B5EF4-FFF2-40B4-BE49-F238E27FC236}">
                  <a16:creationId xmlns:a16="http://schemas.microsoft.com/office/drawing/2014/main" id="{F21A7B91-333F-78BE-5052-D28FFB464D00}"/>
                </a:ext>
              </a:extLst>
            </p:cNvPr>
            <p:cNvSpPr/>
            <p:nvPr/>
          </p:nvSpPr>
          <p:spPr>
            <a:xfrm>
              <a:off x="2022665" y="40992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13;p46">
              <a:extLst>
                <a:ext uri="{FF2B5EF4-FFF2-40B4-BE49-F238E27FC236}">
                  <a16:creationId xmlns:a16="http://schemas.microsoft.com/office/drawing/2014/main" id="{3E0ACB9E-39B6-C199-3659-2E03032D8573}"/>
                </a:ext>
              </a:extLst>
            </p:cNvPr>
            <p:cNvSpPr/>
            <p:nvPr/>
          </p:nvSpPr>
          <p:spPr>
            <a:xfrm>
              <a:off x="2200995" y="429804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14;p46">
              <a:extLst>
                <a:ext uri="{FF2B5EF4-FFF2-40B4-BE49-F238E27FC236}">
                  <a16:creationId xmlns:a16="http://schemas.microsoft.com/office/drawing/2014/main" id="{C07AC364-7662-F5CD-605D-8E069B97C934}"/>
                </a:ext>
              </a:extLst>
            </p:cNvPr>
            <p:cNvSpPr/>
            <p:nvPr/>
          </p:nvSpPr>
          <p:spPr>
            <a:xfrm>
              <a:off x="2496126" y="4200297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15;p46">
              <a:extLst>
                <a:ext uri="{FF2B5EF4-FFF2-40B4-BE49-F238E27FC236}">
                  <a16:creationId xmlns:a16="http://schemas.microsoft.com/office/drawing/2014/main" id="{A810E5CA-0B18-B774-8504-6D5B10A10BA6}"/>
                </a:ext>
              </a:extLst>
            </p:cNvPr>
            <p:cNvSpPr/>
            <p:nvPr/>
          </p:nvSpPr>
          <p:spPr>
            <a:xfrm>
              <a:off x="1369401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16;p46">
              <a:extLst>
                <a:ext uri="{FF2B5EF4-FFF2-40B4-BE49-F238E27FC236}">
                  <a16:creationId xmlns:a16="http://schemas.microsoft.com/office/drawing/2014/main" id="{CB98C9D8-593C-4BA1-AA6E-A0CE25C64B45}"/>
                </a:ext>
              </a:extLst>
            </p:cNvPr>
            <p:cNvSpPr/>
            <p:nvPr/>
          </p:nvSpPr>
          <p:spPr>
            <a:xfrm>
              <a:off x="1620616" y="35481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417;p46">
              <a:extLst>
                <a:ext uri="{FF2B5EF4-FFF2-40B4-BE49-F238E27FC236}">
                  <a16:creationId xmlns:a16="http://schemas.microsoft.com/office/drawing/2014/main" id="{B6FDFD89-87D5-9111-58EE-C5A1FCEA0DA1}"/>
                </a:ext>
              </a:extLst>
            </p:cNvPr>
            <p:cNvSpPr/>
            <p:nvPr/>
          </p:nvSpPr>
          <p:spPr>
            <a:xfrm>
              <a:off x="1126508" y="35171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418;p46">
              <a:extLst>
                <a:ext uri="{FF2B5EF4-FFF2-40B4-BE49-F238E27FC236}">
                  <a16:creationId xmlns:a16="http://schemas.microsoft.com/office/drawing/2014/main" id="{A435024C-09CF-EBED-A487-0C00C0BC6A5E}"/>
                </a:ext>
              </a:extLst>
            </p:cNvPr>
            <p:cNvSpPr/>
            <p:nvPr/>
          </p:nvSpPr>
          <p:spPr>
            <a:xfrm>
              <a:off x="1193604" y="3771103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419;p46">
              <a:extLst>
                <a:ext uri="{FF2B5EF4-FFF2-40B4-BE49-F238E27FC236}">
                  <a16:creationId xmlns:a16="http://schemas.microsoft.com/office/drawing/2014/main" id="{87A4576F-27D3-9BCC-2D22-0132B42DE543}"/>
                </a:ext>
              </a:extLst>
            </p:cNvPr>
            <p:cNvSpPr/>
            <p:nvPr/>
          </p:nvSpPr>
          <p:spPr>
            <a:xfrm>
              <a:off x="1488779" y="3818074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702263-7382-421E-4389-B1A0C7919ED3}"/>
              </a:ext>
            </a:extLst>
          </p:cNvPr>
          <p:cNvGrpSpPr/>
          <p:nvPr/>
        </p:nvGrpSpPr>
        <p:grpSpPr>
          <a:xfrm>
            <a:off x="3039178" y="1358822"/>
            <a:ext cx="1978407" cy="1669886"/>
            <a:chOff x="899720" y="2841025"/>
            <a:chExt cx="2618100" cy="1899900"/>
          </a:xfrm>
        </p:grpSpPr>
        <p:sp>
          <p:nvSpPr>
            <p:cNvPr id="26" name="Google Shape;401;p46">
              <a:extLst>
                <a:ext uri="{FF2B5EF4-FFF2-40B4-BE49-F238E27FC236}">
                  <a16:creationId xmlns:a16="http://schemas.microsoft.com/office/drawing/2014/main" id="{EF56A9C3-EAE4-332B-6652-62981910479E}"/>
                </a:ext>
              </a:extLst>
            </p:cNvPr>
            <p:cNvSpPr/>
            <p:nvPr/>
          </p:nvSpPr>
          <p:spPr>
            <a:xfrm>
              <a:off x="899720" y="2841025"/>
              <a:ext cx="2618100" cy="1899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02;p46">
              <a:extLst>
                <a:ext uri="{FF2B5EF4-FFF2-40B4-BE49-F238E27FC236}">
                  <a16:creationId xmlns:a16="http://schemas.microsoft.com/office/drawing/2014/main" id="{6433A128-46AD-2FA4-7E13-5B3BE656DDA8}"/>
                </a:ext>
              </a:extLst>
            </p:cNvPr>
            <p:cNvSpPr/>
            <p:nvPr/>
          </p:nvSpPr>
          <p:spPr>
            <a:xfrm>
              <a:off x="1042769" y="3332002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03;p46">
              <a:extLst>
                <a:ext uri="{FF2B5EF4-FFF2-40B4-BE49-F238E27FC236}">
                  <a16:creationId xmlns:a16="http://schemas.microsoft.com/office/drawing/2014/main" id="{DCA66F86-46C6-9E59-17F1-3CD0187255CD}"/>
                </a:ext>
              </a:extLst>
            </p:cNvPr>
            <p:cNvSpPr/>
            <p:nvPr/>
          </p:nvSpPr>
          <p:spPr>
            <a:xfrm>
              <a:off x="2114725" y="2985845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04;p46">
              <a:extLst>
                <a:ext uri="{FF2B5EF4-FFF2-40B4-BE49-F238E27FC236}">
                  <a16:creationId xmlns:a16="http://schemas.microsoft.com/office/drawing/2014/main" id="{B2E61857-2C13-8EDF-0AAB-4B0D0E4AB5D7}"/>
                </a:ext>
              </a:extLst>
            </p:cNvPr>
            <p:cNvSpPr/>
            <p:nvPr/>
          </p:nvSpPr>
          <p:spPr>
            <a:xfrm>
              <a:off x="1947248" y="3818074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05;p46">
              <a:extLst>
                <a:ext uri="{FF2B5EF4-FFF2-40B4-BE49-F238E27FC236}">
                  <a16:creationId xmlns:a16="http://schemas.microsoft.com/office/drawing/2014/main" id="{A235785C-0D1C-FF27-8D3D-5ADAEE74B491}"/>
                </a:ext>
              </a:extLst>
            </p:cNvPr>
            <p:cNvSpPr/>
            <p:nvPr/>
          </p:nvSpPr>
          <p:spPr>
            <a:xfrm>
              <a:off x="2200995" y="31090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06;p46">
              <a:extLst>
                <a:ext uri="{FF2B5EF4-FFF2-40B4-BE49-F238E27FC236}">
                  <a16:creationId xmlns:a16="http://schemas.microsoft.com/office/drawing/2014/main" id="{F163F5B9-4264-E65E-97A4-9C7FD40BBBDD}"/>
                </a:ext>
              </a:extLst>
            </p:cNvPr>
            <p:cNvSpPr/>
            <p:nvPr/>
          </p:nvSpPr>
          <p:spPr>
            <a:xfrm>
              <a:off x="2273880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07;p46">
              <a:extLst>
                <a:ext uri="{FF2B5EF4-FFF2-40B4-BE49-F238E27FC236}">
                  <a16:creationId xmlns:a16="http://schemas.microsoft.com/office/drawing/2014/main" id="{7D5D3495-A1D2-0C3E-0496-8C57CB096E29}"/>
                </a:ext>
              </a:extLst>
            </p:cNvPr>
            <p:cNvSpPr/>
            <p:nvPr/>
          </p:nvSpPr>
          <p:spPr>
            <a:xfrm>
              <a:off x="2525095" y="3031708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08;p46">
              <a:extLst>
                <a:ext uri="{FF2B5EF4-FFF2-40B4-BE49-F238E27FC236}">
                  <a16:creationId xmlns:a16="http://schemas.microsoft.com/office/drawing/2014/main" id="{5D58D768-4970-7CDB-CEE4-9E4051EC3F6C}"/>
                </a:ext>
              </a:extLst>
            </p:cNvPr>
            <p:cNvSpPr/>
            <p:nvPr/>
          </p:nvSpPr>
          <p:spPr>
            <a:xfrm>
              <a:off x="2705956" y="325461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09;p46">
              <a:extLst>
                <a:ext uri="{FF2B5EF4-FFF2-40B4-BE49-F238E27FC236}">
                  <a16:creationId xmlns:a16="http://schemas.microsoft.com/office/drawing/2014/main" id="{38AE6F34-1B4E-7C3B-A753-734EE51C6769}"/>
                </a:ext>
              </a:extLst>
            </p:cNvPr>
            <p:cNvSpPr/>
            <p:nvPr/>
          </p:nvSpPr>
          <p:spPr>
            <a:xfrm>
              <a:off x="2554152" y="3477522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10;p46">
              <a:extLst>
                <a:ext uri="{FF2B5EF4-FFF2-40B4-BE49-F238E27FC236}">
                  <a16:creationId xmlns:a16="http://schemas.microsoft.com/office/drawing/2014/main" id="{6B48D744-BD68-677A-0415-963761D3673D}"/>
                </a:ext>
              </a:extLst>
            </p:cNvPr>
            <p:cNvSpPr/>
            <p:nvPr/>
          </p:nvSpPr>
          <p:spPr>
            <a:xfrm>
              <a:off x="2200995" y="38585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11;p46">
              <a:extLst>
                <a:ext uri="{FF2B5EF4-FFF2-40B4-BE49-F238E27FC236}">
                  <a16:creationId xmlns:a16="http://schemas.microsoft.com/office/drawing/2014/main" id="{63A0550A-2E50-FCF2-6DEE-48C38CFC9D98}"/>
                </a:ext>
              </a:extLst>
            </p:cNvPr>
            <p:cNvSpPr/>
            <p:nvPr/>
          </p:nvSpPr>
          <p:spPr>
            <a:xfrm>
              <a:off x="2496126" y="392333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12;p46">
              <a:extLst>
                <a:ext uri="{FF2B5EF4-FFF2-40B4-BE49-F238E27FC236}">
                  <a16:creationId xmlns:a16="http://schemas.microsoft.com/office/drawing/2014/main" id="{C9F8D107-29EC-F3DA-096F-40E3CE0EBD42}"/>
                </a:ext>
              </a:extLst>
            </p:cNvPr>
            <p:cNvSpPr/>
            <p:nvPr/>
          </p:nvSpPr>
          <p:spPr>
            <a:xfrm>
              <a:off x="2022665" y="40992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13;p46">
              <a:extLst>
                <a:ext uri="{FF2B5EF4-FFF2-40B4-BE49-F238E27FC236}">
                  <a16:creationId xmlns:a16="http://schemas.microsoft.com/office/drawing/2014/main" id="{8393DED0-06D0-F021-0D63-46BF06C197F9}"/>
                </a:ext>
              </a:extLst>
            </p:cNvPr>
            <p:cNvSpPr/>
            <p:nvPr/>
          </p:nvSpPr>
          <p:spPr>
            <a:xfrm>
              <a:off x="2200995" y="429804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414;p46">
              <a:extLst>
                <a:ext uri="{FF2B5EF4-FFF2-40B4-BE49-F238E27FC236}">
                  <a16:creationId xmlns:a16="http://schemas.microsoft.com/office/drawing/2014/main" id="{40F1C8E5-19BB-EFCB-8234-8B7159449BA8}"/>
                </a:ext>
              </a:extLst>
            </p:cNvPr>
            <p:cNvSpPr/>
            <p:nvPr/>
          </p:nvSpPr>
          <p:spPr>
            <a:xfrm>
              <a:off x="2496126" y="4200297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15;p46">
              <a:extLst>
                <a:ext uri="{FF2B5EF4-FFF2-40B4-BE49-F238E27FC236}">
                  <a16:creationId xmlns:a16="http://schemas.microsoft.com/office/drawing/2014/main" id="{6C16CB53-FD45-1DE1-14E3-BA4CCFCAA071}"/>
                </a:ext>
              </a:extLst>
            </p:cNvPr>
            <p:cNvSpPr/>
            <p:nvPr/>
          </p:nvSpPr>
          <p:spPr>
            <a:xfrm>
              <a:off x="1369401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6;p46">
              <a:extLst>
                <a:ext uri="{FF2B5EF4-FFF2-40B4-BE49-F238E27FC236}">
                  <a16:creationId xmlns:a16="http://schemas.microsoft.com/office/drawing/2014/main" id="{FB53E2A8-5FAC-4DE0-9048-7E58F58480B5}"/>
                </a:ext>
              </a:extLst>
            </p:cNvPr>
            <p:cNvSpPr/>
            <p:nvPr/>
          </p:nvSpPr>
          <p:spPr>
            <a:xfrm>
              <a:off x="1620616" y="35481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17;p46">
              <a:extLst>
                <a:ext uri="{FF2B5EF4-FFF2-40B4-BE49-F238E27FC236}">
                  <a16:creationId xmlns:a16="http://schemas.microsoft.com/office/drawing/2014/main" id="{7BC48CE1-E6AF-E284-F399-96C2CEAC7EA2}"/>
                </a:ext>
              </a:extLst>
            </p:cNvPr>
            <p:cNvSpPr/>
            <p:nvPr/>
          </p:nvSpPr>
          <p:spPr>
            <a:xfrm>
              <a:off x="1126508" y="35171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18;p46">
              <a:extLst>
                <a:ext uri="{FF2B5EF4-FFF2-40B4-BE49-F238E27FC236}">
                  <a16:creationId xmlns:a16="http://schemas.microsoft.com/office/drawing/2014/main" id="{43B4F25F-2972-BD5C-98EC-E1AE4B52257C}"/>
                </a:ext>
              </a:extLst>
            </p:cNvPr>
            <p:cNvSpPr/>
            <p:nvPr/>
          </p:nvSpPr>
          <p:spPr>
            <a:xfrm>
              <a:off x="1193604" y="3771103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19;p46">
              <a:extLst>
                <a:ext uri="{FF2B5EF4-FFF2-40B4-BE49-F238E27FC236}">
                  <a16:creationId xmlns:a16="http://schemas.microsoft.com/office/drawing/2014/main" id="{C62A0C19-3A58-AD84-8D99-B9B6A53DAC36}"/>
                </a:ext>
              </a:extLst>
            </p:cNvPr>
            <p:cNvSpPr/>
            <p:nvPr/>
          </p:nvSpPr>
          <p:spPr>
            <a:xfrm>
              <a:off x="1488779" y="3818074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5BCFDF2-A78D-C681-827F-6A65466CF202}"/>
              </a:ext>
            </a:extLst>
          </p:cNvPr>
          <p:cNvGrpSpPr/>
          <p:nvPr/>
        </p:nvGrpSpPr>
        <p:grpSpPr>
          <a:xfrm>
            <a:off x="2197409" y="3025723"/>
            <a:ext cx="1978407" cy="1669886"/>
            <a:chOff x="899720" y="2841025"/>
            <a:chExt cx="2618100" cy="1899900"/>
          </a:xfrm>
        </p:grpSpPr>
        <p:sp>
          <p:nvSpPr>
            <p:cNvPr id="46" name="Google Shape;401;p46">
              <a:extLst>
                <a:ext uri="{FF2B5EF4-FFF2-40B4-BE49-F238E27FC236}">
                  <a16:creationId xmlns:a16="http://schemas.microsoft.com/office/drawing/2014/main" id="{46ABDFAB-9DC0-FBF9-677C-E8134709B8AE}"/>
                </a:ext>
              </a:extLst>
            </p:cNvPr>
            <p:cNvSpPr/>
            <p:nvPr/>
          </p:nvSpPr>
          <p:spPr>
            <a:xfrm>
              <a:off x="899720" y="2841025"/>
              <a:ext cx="2618100" cy="1899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02;p46">
              <a:extLst>
                <a:ext uri="{FF2B5EF4-FFF2-40B4-BE49-F238E27FC236}">
                  <a16:creationId xmlns:a16="http://schemas.microsoft.com/office/drawing/2014/main" id="{BAA9F2A1-5680-859C-555D-22937870DEED}"/>
                </a:ext>
              </a:extLst>
            </p:cNvPr>
            <p:cNvSpPr/>
            <p:nvPr/>
          </p:nvSpPr>
          <p:spPr>
            <a:xfrm>
              <a:off x="1042769" y="3332002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03;p46">
              <a:extLst>
                <a:ext uri="{FF2B5EF4-FFF2-40B4-BE49-F238E27FC236}">
                  <a16:creationId xmlns:a16="http://schemas.microsoft.com/office/drawing/2014/main" id="{B31D9C09-90F1-A365-BB9E-BBDE0F334A50}"/>
                </a:ext>
              </a:extLst>
            </p:cNvPr>
            <p:cNvSpPr/>
            <p:nvPr/>
          </p:nvSpPr>
          <p:spPr>
            <a:xfrm>
              <a:off x="2114725" y="2985845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04;p46">
              <a:extLst>
                <a:ext uri="{FF2B5EF4-FFF2-40B4-BE49-F238E27FC236}">
                  <a16:creationId xmlns:a16="http://schemas.microsoft.com/office/drawing/2014/main" id="{57CF9280-0A09-FC73-2DEE-948B44F88640}"/>
                </a:ext>
              </a:extLst>
            </p:cNvPr>
            <p:cNvSpPr/>
            <p:nvPr/>
          </p:nvSpPr>
          <p:spPr>
            <a:xfrm>
              <a:off x="1947248" y="3818074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05;p46">
              <a:extLst>
                <a:ext uri="{FF2B5EF4-FFF2-40B4-BE49-F238E27FC236}">
                  <a16:creationId xmlns:a16="http://schemas.microsoft.com/office/drawing/2014/main" id="{72AE8E7D-A90E-1315-CC5D-4792ADF2ECA4}"/>
                </a:ext>
              </a:extLst>
            </p:cNvPr>
            <p:cNvSpPr/>
            <p:nvPr/>
          </p:nvSpPr>
          <p:spPr>
            <a:xfrm>
              <a:off x="2200995" y="31090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06;p46">
              <a:extLst>
                <a:ext uri="{FF2B5EF4-FFF2-40B4-BE49-F238E27FC236}">
                  <a16:creationId xmlns:a16="http://schemas.microsoft.com/office/drawing/2014/main" id="{731B49D6-F3CB-69BA-1AE5-EA3CF7114196}"/>
                </a:ext>
              </a:extLst>
            </p:cNvPr>
            <p:cNvSpPr/>
            <p:nvPr/>
          </p:nvSpPr>
          <p:spPr>
            <a:xfrm>
              <a:off x="2273880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07;p46">
              <a:extLst>
                <a:ext uri="{FF2B5EF4-FFF2-40B4-BE49-F238E27FC236}">
                  <a16:creationId xmlns:a16="http://schemas.microsoft.com/office/drawing/2014/main" id="{0560C215-D554-1015-90E5-D1DE9F384476}"/>
                </a:ext>
              </a:extLst>
            </p:cNvPr>
            <p:cNvSpPr/>
            <p:nvPr/>
          </p:nvSpPr>
          <p:spPr>
            <a:xfrm>
              <a:off x="2525095" y="3031708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08;p46">
              <a:extLst>
                <a:ext uri="{FF2B5EF4-FFF2-40B4-BE49-F238E27FC236}">
                  <a16:creationId xmlns:a16="http://schemas.microsoft.com/office/drawing/2014/main" id="{4CE1487B-3B31-C6E8-5DC8-72CA369F6D3D}"/>
                </a:ext>
              </a:extLst>
            </p:cNvPr>
            <p:cNvSpPr/>
            <p:nvPr/>
          </p:nvSpPr>
          <p:spPr>
            <a:xfrm>
              <a:off x="2705956" y="325461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09;p46">
              <a:extLst>
                <a:ext uri="{FF2B5EF4-FFF2-40B4-BE49-F238E27FC236}">
                  <a16:creationId xmlns:a16="http://schemas.microsoft.com/office/drawing/2014/main" id="{AD3BC174-D311-C638-AA57-389A4E2F0854}"/>
                </a:ext>
              </a:extLst>
            </p:cNvPr>
            <p:cNvSpPr/>
            <p:nvPr/>
          </p:nvSpPr>
          <p:spPr>
            <a:xfrm>
              <a:off x="2554152" y="3477522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410;p46">
              <a:extLst>
                <a:ext uri="{FF2B5EF4-FFF2-40B4-BE49-F238E27FC236}">
                  <a16:creationId xmlns:a16="http://schemas.microsoft.com/office/drawing/2014/main" id="{9448F12F-783F-621B-F80E-F07F18F0D0C2}"/>
                </a:ext>
              </a:extLst>
            </p:cNvPr>
            <p:cNvSpPr/>
            <p:nvPr/>
          </p:nvSpPr>
          <p:spPr>
            <a:xfrm>
              <a:off x="2200995" y="38585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11;p46">
              <a:extLst>
                <a:ext uri="{FF2B5EF4-FFF2-40B4-BE49-F238E27FC236}">
                  <a16:creationId xmlns:a16="http://schemas.microsoft.com/office/drawing/2014/main" id="{80EAAD8C-7BA0-1D85-78E7-4E5842AAD3C8}"/>
                </a:ext>
              </a:extLst>
            </p:cNvPr>
            <p:cNvSpPr/>
            <p:nvPr/>
          </p:nvSpPr>
          <p:spPr>
            <a:xfrm>
              <a:off x="2496126" y="392333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412;p46">
              <a:extLst>
                <a:ext uri="{FF2B5EF4-FFF2-40B4-BE49-F238E27FC236}">
                  <a16:creationId xmlns:a16="http://schemas.microsoft.com/office/drawing/2014/main" id="{7F3EDA5E-6315-EEE2-36D7-53427FCE1991}"/>
                </a:ext>
              </a:extLst>
            </p:cNvPr>
            <p:cNvSpPr/>
            <p:nvPr/>
          </p:nvSpPr>
          <p:spPr>
            <a:xfrm>
              <a:off x="2022665" y="40992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413;p46">
              <a:extLst>
                <a:ext uri="{FF2B5EF4-FFF2-40B4-BE49-F238E27FC236}">
                  <a16:creationId xmlns:a16="http://schemas.microsoft.com/office/drawing/2014/main" id="{485F6595-1CAB-A610-B1BD-DCA2853F1585}"/>
                </a:ext>
              </a:extLst>
            </p:cNvPr>
            <p:cNvSpPr/>
            <p:nvPr/>
          </p:nvSpPr>
          <p:spPr>
            <a:xfrm>
              <a:off x="2200995" y="429804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414;p46">
              <a:extLst>
                <a:ext uri="{FF2B5EF4-FFF2-40B4-BE49-F238E27FC236}">
                  <a16:creationId xmlns:a16="http://schemas.microsoft.com/office/drawing/2014/main" id="{B5C17D34-3524-BB09-A5C7-F46AA079C980}"/>
                </a:ext>
              </a:extLst>
            </p:cNvPr>
            <p:cNvSpPr/>
            <p:nvPr/>
          </p:nvSpPr>
          <p:spPr>
            <a:xfrm>
              <a:off x="2496126" y="4200297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415;p46">
              <a:extLst>
                <a:ext uri="{FF2B5EF4-FFF2-40B4-BE49-F238E27FC236}">
                  <a16:creationId xmlns:a16="http://schemas.microsoft.com/office/drawing/2014/main" id="{201BAAE5-AC34-9C2E-CFBF-16C2EB525E5C}"/>
                </a:ext>
              </a:extLst>
            </p:cNvPr>
            <p:cNvSpPr/>
            <p:nvPr/>
          </p:nvSpPr>
          <p:spPr>
            <a:xfrm>
              <a:off x="1369401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416;p46">
              <a:extLst>
                <a:ext uri="{FF2B5EF4-FFF2-40B4-BE49-F238E27FC236}">
                  <a16:creationId xmlns:a16="http://schemas.microsoft.com/office/drawing/2014/main" id="{647DADF0-7CEC-603E-D336-8581C11ECF99}"/>
                </a:ext>
              </a:extLst>
            </p:cNvPr>
            <p:cNvSpPr/>
            <p:nvPr/>
          </p:nvSpPr>
          <p:spPr>
            <a:xfrm>
              <a:off x="1620616" y="35481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417;p46">
              <a:extLst>
                <a:ext uri="{FF2B5EF4-FFF2-40B4-BE49-F238E27FC236}">
                  <a16:creationId xmlns:a16="http://schemas.microsoft.com/office/drawing/2014/main" id="{967853AB-B61D-BC7C-613C-663F5B5441CF}"/>
                </a:ext>
              </a:extLst>
            </p:cNvPr>
            <p:cNvSpPr/>
            <p:nvPr/>
          </p:nvSpPr>
          <p:spPr>
            <a:xfrm>
              <a:off x="1126508" y="35171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418;p46">
              <a:extLst>
                <a:ext uri="{FF2B5EF4-FFF2-40B4-BE49-F238E27FC236}">
                  <a16:creationId xmlns:a16="http://schemas.microsoft.com/office/drawing/2014/main" id="{F7CFD001-3D7E-B1D8-661F-D97BC33D07A2}"/>
                </a:ext>
              </a:extLst>
            </p:cNvPr>
            <p:cNvSpPr/>
            <p:nvPr/>
          </p:nvSpPr>
          <p:spPr>
            <a:xfrm>
              <a:off x="1193604" y="3771103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419;p46">
              <a:extLst>
                <a:ext uri="{FF2B5EF4-FFF2-40B4-BE49-F238E27FC236}">
                  <a16:creationId xmlns:a16="http://schemas.microsoft.com/office/drawing/2014/main" id="{21C6E494-BF4A-C131-953A-FDC7F457B6C4}"/>
                </a:ext>
              </a:extLst>
            </p:cNvPr>
            <p:cNvSpPr/>
            <p:nvPr/>
          </p:nvSpPr>
          <p:spPr>
            <a:xfrm>
              <a:off x="1488779" y="3818074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401;p46">
            <a:extLst>
              <a:ext uri="{FF2B5EF4-FFF2-40B4-BE49-F238E27FC236}">
                <a16:creationId xmlns:a16="http://schemas.microsoft.com/office/drawing/2014/main" id="{3806E2B3-0345-8A2A-F3D4-9B2F3D24E148}"/>
              </a:ext>
            </a:extLst>
          </p:cNvPr>
          <p:cNvSpPr/>
          <p:nvPr/>
        </p:nvSpPr>
        <p:spPr>
          <a:xfrm>
            <a:off x="230459" y="1182029"/>
            <a:ext cx="5701990" cy="362043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420;p46">
            <a:extLst>
              <a:ext uri="{FF2B5EF4-FFF2-40B4-BE49-F238E27FC236}">
                <a16:creationId xmlns:a16="http://schemas.microsoft.com/office/drawing/2014/main" id="{FD76CE5A-0664-4136-F4BA-434EAEC8B0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766" y="1758242"/>
            <a:ext cx="2724910" cy="1861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10071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4"/>
          <p:cNvSpPr txBox="1"/>
          <p:nvPr/>
        </p:nvSpPr>
        <p:spPr>
          <a:xfrm>
            <a:off x="429503" y="2711838"/>
            <a:ext cx="7221725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Spontaan is laag</a:t>
            </a:r>
            <a:r>
              <a:rPr lang="nl-NL" sz="2000" dirty="0"/>
              <a:t>drempel</a:t>
            </a:r>
            <a:r>
              <a:rPr lang="nl" sz="2000" dirty="0"/>
              <a:t>iger dan gepland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Van “groet” tot spontane borrel in de avondzon</a:t>
            </a:r>
            <a:endParaRPr sz="2000" dirty="0"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2A45192E-D21A-8C03-80C3-6C070ABAC828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7E9B9251-B7CA-7C3D-2324-2D4A067F4893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94D839E1-60C8-3EEC-9C7E-932B124655D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756D25DB-FA2D-2081-EB87-2AA6E35357CB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CB93A5AE-DAEA-5B53-7328-84A4E38B8FE7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09597F96-FF7E-6DB0-C5D6-FB87FB7F9489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C5AC5-6C5B-C38B-53BE-1054B45CF10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8C76072-3683-D1A3-4B6F-1A10231C7A31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515CC5-0D85-898F-D40A-8A68683F55D5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DF2D18-2AC0-30BC-C4A5-2389A267550A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1CFFF8-82F4-8B8B-16BD-761A252F3A41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6F2333-FBC8-87A0-B4DB-DB45AC121514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98" name="Picture 2" descr="Willy en Maria wonen midden in Bemmel: 'Hier komt iedereen langs voor een  praatje over de heg' | Foto | gelderlander.nl">
            <a:extLst>
              <a:ext uri="{FF2B5EF4-FFF2-40B4-BE49-F238E27FC236}">
                <a16:creationId xmlns:a16="http://schemas.microsoft.com/office/drawing/2014/main" id="{27A4B0D5-CFA4-BD8A-F2DF-4E1DB3F03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8" t="28330" r="20076" b="14724"/>
          <a:stretch/>
        </p:blipFill>
        <p:spPr bwMode="auto">
          <a:xfrm>
            <a:off x="6170103" y="2711838"/>
            <a:ext cx="2453258" cy="157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11;p30">
            <a:extLst>
              <a:ext uri="{FF2B5EF4-FFF2-40B4-BE49-F238E27FC236}">
                <a16:creationId xmlns:a16="http://schemas.microsoft.com/office/drawing/2014/main" id="{C4ACCD11-ECA6-3171-94F9-B6C73B97BC9C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35"/>
          <p:cNvSpPr txBox="1"/>
          <p:nvPr/>
        </p:nvSpPr>
        <p:spPr>
          <a:xfrm>
            <a:off x="470650" y="2826828"/>
            <a:ext cx="6458249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nl" sz="2000" dirty="0"/>
              <a:t>Ontmoeting met een punt in de agenda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Gepland eten, klussen, creatief zijn etc.</a:t>
            </a:r>
            <a:endParaRPr sz="2000" dirty="0"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1C01B593-F2A1-C536-91D1-05356820DCFB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7DE47489-713A-F91E-4273-090C347794B2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1C812D90-44FE-B348-7830-904CC0BCBF95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5EC5B99D-A7BF-73C1-4EDC-2928D3BB875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732EB9DD-A687-3516-9668-3DD3B9404AF1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EF93D2F0-AE91-5671-27F4-20A4958986A0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3E629-5F8B-4F6E-A3E9-8F3EC265B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14B06-ADD2-BA2F-EB94-A9C22012C6AD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B5BFA-0D69-942A-A0B7-C0561A32CCBC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A35AB-939A-29E0-D55F-0D2BE5A2B377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3DC18-B6F6-1656-DB6C-A0814857529E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5BF20-22A5-88D7-633C-87C90E11E537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The partnership route to Cohousing - UK Cohousing Network">
            <a:extLst>
              <a:ext uri="{FF2B5EF4-FFF2-40B4-BE49-F238E27FC236}">
                <a16:creationId xmlns:a16="http://schemas.microsoft.com/office/drawing/2014/main" id="{99FA4BEC-9DAA-D473-0DC8-19DA7280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1750"/>
            <a:ext cx="2577350" cy="17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11;p30">
            <a:extLst>
              <a:ext uri="{FF2B5EF4-FFF2-40B4-BE49-F238E27FC236}">
                <a16:creationId xmlns:a16="http://schemas.microsoft.com/office/drawing/2014/main" id="{9D965E65-8522-8614-6D24-F6595F73BDF9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1C01B593-F2A1-C536-91D1-05356820DCFB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7DE47489-713A-F91E-4273-090C347794B2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1C812D90-44FE-B348-7830-904CC0BCBF95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5EC5B99D-A7BF-73C1-4EDC-2928D3BB875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732EB9DD-A687-3516-9668-3DD3B9404AF1}"/>
              </a:ext>
            </a:extLst>
          </p:cNvPr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EF93D2F0-AE91-5671-27F4-20A4958986A0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3E629-5F8B-4F6E-A3E9-8F3EC265B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14B06-ADD2-BA2F-EB94-A9C22012C6AD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B5BFA-0D69-942A-A0B7-C0561A32CCBC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A35AB-939A-29E0-D55F-0D2BE5A2B377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3DC18-B6F6-1656-DB6C-A0814857529E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5BF20-22A5-88D7-633C-87C90E11E537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The partnership route to Cohousing - UK Cohousing Network">
            <a:extLst>
              <a:ext uri="{FF2B5EF4-FFF2-40B4-BE49-F238E27FC236}">
                <a16:creationId xmlns:a16="http://schemas.microsoft.com/office/drawing/2014/main" id="{99FA4BEC-9DAA-D473-0DC8-19DA72809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71750"/>
            <a:ext cx="2577350" cy="177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269;p36">
            <a:extLst>
              <a:ext uri="{FF2B5EF4-FFF2-40B4-BE49-F238E27FC236}">
                <a16:creationId xmlns:a16="http://schemas.microsoft.com/office/drawing/2014/main" id="{3FAFD3EE-B036-94A4-5D8D-1D2D3663CBA5}"/>
              </a:ext>
            </a:extLst>
          </p:cNvPr>
          <p:cNvSpPr txBox="1"/>
          <p:nvPr/>
        </p:nvSpPr>
        <p:spPr>
          <a:xfrm>
            <a:off x="470650" y="3144049"/>
            <a:ext cx="82122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Tradities zijn belangrijk voor groepsvorming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2000" dirty="0"/>
          </a:p>
        </p:txBody>
      </p:sp>
      <p:sp>
        <p:nvSpPr>
          <p:cNvPr id="16" name="Google Shape;211;p30">
            <a:extLst>
              <a:ext uri="{FF2B5EF4-FFF2-40B4-BE49-F238E27FC236}">
                <a16:creationId xmlns:a16="http://schemas.microsoft.com/office/drawing/2014/main" id="{6105F130-6646-28EE-9C73-971D9A4BAC5C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3891053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Flip Krabbendam</a:t>
            </a:r>
            <a:endParaRPr sz="2500"/>
          </a:p>
        </p:txBody>
      </p:sp>
      <p:sp>
        <p:nvSpPr>
          <p:cNvPr id="101" name="Google Shape;101;p20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1965 - 1974 	Bachelor &amp; Master Architectuur in Delft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2" name="Google Shape;102;p20" descr="A group of people around a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6676" y="1864070"/>
            <a:ext cx="3606623" cy="2238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5"/>
          <p:cNvSpPr/>
          <p:nvPr/>
        </p:nvSpPr>
        <p:spPr>
          <a:xfrm rot="-5400000">
            <a:off x="4154425" y="-2891226"/>
            <a:ext cx="454800" cy="7480200"/>
          </a:xfrm>
          <a:prstGeom prst="rightBrace">
            <a:avLst>
              <a:gd name="adj1" fmla="val 50000"/>
              <a:gd name="adj2" fmla="val 64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1C01B593-F2A1-C536-91D1-05356820DCFB}"/>
              </a:ext>
            </a:extLst>
          </p:cNvPr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724481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3;p29">
            <a:extLst>
              <a:ext uri="{FF2B5EF4-FFF2-40B4-BE49-F238E27FC236}">
                <a16:creationId xmlns:a16="http://schemas.microsoft.com/office/drawing/2014/main" id="{7DE47489-713A-F91E-4273-090C347794B2}"/>
              </a:ext>
            </a:extLst>
          </p:cNvPr>
          <p:cNvPicPr preferRelativeResize="0"/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2112382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4;p29">
            <a:extLst>
              <a:ext uri="{FF2B5EF4-FFF2-40B4-BE49-F238E27FC236}">
                <a16:creationId xmlns:a16="http://schemas.microsoft.com/office/drawing/2014/main" id="{1C812D90-44FE-B348-7830-904CC0BCBF95}"/>
              </a:ext>
            </a:extLst>
          </p:cNvPr>
          <p:cNvPicPr preferRelativeResize="0"/>
          <p:nvPr/>
        </p:nvPicPr>
        <p:blipFill>
          <a:blip r:embed="rId5">
            <a:alphaModFix amt="50000"/>
          </a:blip>
          <a:srcRect/>
          <a:stretch/>
        </p:blipFill>
        <p:spPr>
          <a:xfrm>
            <a:off x="4921873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29">
            <a:extLst>
              <a:ext uri="{FF2B5EF4-FFF2-40B4-BE49-F238E27FC236}">
                <a16:creationId xmlns:a16="http://schemas.microsoft.com/office/drawing/2014/main" id="{5EC5B99D-A7BF-73C1-4EDC-2928D3BB8758}"/>
              </a:ext>
            </a:extLst>
          </p:cNvPr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6;p29">
            <a:extLst>
              <a:ext uri="{FF2B5EF4-FFF2-40B4-BE49-F238E27FC236}">
                <a16:creationId xmlns:a16="http://schemas.microsoft.com/office/drawing/2014/main" id="{732EB9DD-A687-3516-9668-3DD3B9404AF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1149985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8;p40">
            <a:extLst>
              <a:ext uri="{FF2B5EF4-FFF2-40B4-BE49-F238E27FC236}">
                <a16:creationId xmlns:a16="http://schemas.microsoft.com/office/drawing/2014/main" id="{EF93D2F0-AE91-5671-27F4-20A4958986A0}"/>
              </a:ext>
            </a:extLst>
          </p:cNvPr>
          <p:cNvSpPr txBox="1"/>
          <p:nvPr/>
        </p:nvSpPr>
        <p:spPr>
          <a:xfrm>
            <a:off x="52221" y="1724505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Privacy			</a:t>
            </a:r>
            <a:endParaRPr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3E629-5F8B-4F6E-A3E9-8F3EC265B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</a:blip>
          <a:srcRect/>
          <a:stretch/>
        </p:blipFill>
        <p:spPr>
          <a:xfrm>
            <a:off x="3500283" y="1133140"/>
            <a:ext cx="652814" cy="6528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014B06-ADD2-BA2F-EB94-A9C22012C6AD}"/>
              </a:ext>
            </a:extLst>
          </p:cNvPr>
          <p:cNvSpPr txBox="1"/>
          <p:nvPr/>
        </p:nvSpPr>
        <p:spPr>
          <a:xfrm>
            <a:off x="1797649" y="1787512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Eigenaarschap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6B5BFA-0D69-942A-A0B7-C0561A32CCBC}"/>
              </a:ext>
            </a:extLst>
          </p:cNvPr>
          <p:cNvSpPr txBox="1"/>
          <p:nvPr/>
        </p:nvSpPr>
        <p:spPr>
          <a:xfrm>
            <a:off x="3054275" y="1787512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schaalniveaus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0A35AB-939A-29E0-D55F-0D2BE5A2B377}"/>
              </a:ext>
            </a:extLst>
          </p:cNvPr>
          <p:cNvSpPr txBox="1"/>
          <p:nvPr/>
        </p:nvSpPr>
        <p:spPr>
          <a:xfrm>
            <a:off x="4486771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D3DC18-B6F6-1656-DB6C-A0814857529E}"/>
              </a:ext>
            </a:extLst>
          </p:cNvPr>
          <p:cNvSpPr txBox="1"/>
          <p:nvPr/>
        </p:nvSpPr>
        <p:spPr>
          <a:xfrm>
            <a:off x="5890162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C5BF20-22A5-88D7-633C-87C90E11E537}"/>
              </a:ext>
            </a:extLst>
          </p:cNvPr>
          <p:cNvSpPr txBox="1"/>
          <p:nvPr/>
        </p:nvSpPr>
        <p:spPr>
          <a:xfrm>
            <a:off x="7279124" y="176996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continuïteit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287" name="Google Shape;287;p38"/>
          <p:cNvSpPr txBox="1"/>
          <p:nvPr/>
        </p:nvSpPr>
        <p:spPr>
          <a:xfrm>
            <a:off x="470650" y="3221859"/>
            <a:ext cx="69153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Waardevolle</a:t>
            </a:r>
            <a:r>
              <a:rPr lang="en-GB" sz="2000" dirty="0"/>
              <a:t> </a:t>
            </a:r>
            <a:r>
              <a:rPr lang="en-GB" sz="2000" dirty="0" err="1"/>
              <a:t>relaties</a:t>
            </a:r>
            <a:r>
              <a:rPr lang="en-GB" sz="2000" dirty="0"/>
              <a:t> </a:t>
            </a:r>
            <a:r>
              <a:rPr lang="en-GB" sz="2000" dirty="0" err="1"/>
              <a:t>hebben</a:t>
            </a:r>
            <a:r>
              <a:rPr lang="en-GB" sz="2000" dirty="0"/>
              <a:t> </a:t>
            </a:r>
            <a:r>
              <a:rPr lang="en-GB" sz="2000" dirty="0" err="1"/>
              <a:t>tijd</a:t>
            </a:r>
            <a:r>
              <a:rPr lang="en-GB" sz="2000" dirty="0"/>
              <a:t> </a:t>
            </a:r>
            <a:r>
              <a:rPr lang="en-GB" sz="2000" dirty="0" err="1"/>
              <a:t>nodig</a:t>
            </a:r>
            <a:endParaRPr sz="2000" dirty="0"/>
          </a:p>
        </p:txBody>
      </p:sp>
      <p:pic>
        <p:nvPicPr>
          <p:cNvPr id="7170" name="Picture 2" descr="Subsidieregeling voor intergenerationeel wonen opnieuw open | ZorgSaamWonen">
            <a:extLst>
              <a:ext uri="{FF2B5EF4-FFF2-40B4-BE49-F238E27FC236}">
                <a16:creationId xmlns:a16="http://schemas.microsoft.com/office/drawing/2014/main" id="{62A4E020-6A25-187E-65B9-72C3004B8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6" b="7328"/>
          <a:stretch/>
        </p:blipFill>
        <p:spPr bwMode="auto">
          <a:xfrm>
            <a:off x="6201210" y="2525945"/>
            <a:ext cx="2439266" cy="17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211;p30">
            <a:extLst>
              <a:ext uri="{FF2B5EF4-FFF2-40B4-BE49-F238E27FC236}">
                <a16:creationId xmlns:a16="http://schemas.microsoft.com/office/drawing/2014/main" id="{DAAF2315-6F75-777A-B47E-2093170D3E26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 Basisprincipes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1810679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3801450" y="40544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2000" y="1975338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Privacy			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/>
              <a:t>Eigenaarschap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schaalniveaus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Spontane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Geplande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continuïteit</a:t>
            </a:r>
            <a:endParaRPr lang="nl-NL" dirty="0"/>
          </a:p>
        </p:txBody>
      </p:sp>
      <p:sp>
        <p:nvSpPr>
          <p:cNvPr id="3" name="Google Shape;302;p39">
            <a:extLst>
              <a:ext uri="{FF2B5EF4-FFF2-40B4-BE49-F238E27FC236}">
                <a16:creationId xmlns:a16="http://schemas.microsoft.com/office/drawing/2014/main" id="{DD199E96-3827-1098-E975-419E41A1A755}"/>
              </a:ext>
            </a:extLst>
          </p:cNvPr>
          <p:cNvSpPr/>
          <p:nvPr/>
        </p:nvSpPr>
        <p:spPr>
          <a:xfrm>
            <a:off x="185350" y="1377200"/>
            <a:ext cx="8781000" cy="2238988"/>
          </a:xfrm>
          <a:prstGeom prst="rect">
            <a:avLst/>
          </a:prstGeom>
          <a:noFill/>
          <a:ln w="19050" cap="flat" cmpd="sng">
            <a:solidFill>
              <a:srgbClr val="93C4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E999BC27-43CE-80D8-B96C-736CB1C54727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geclusterd wonen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7717858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3801450" y="40544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/>
              <a:t>Ontwerp</a:t>
            </a:r>
            <a:endParaRPr sz="150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Privacy			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/>
              <a:t>Eigenaarschap</a:t>
            </a:r>
            <a:endParaRPr lang="nl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schaalniveaus</a:t>
            </a:r>
            <a:endParaRPr lang="nl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Spontane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Geplande</a:t>
            </a:r>
          </a:p>
          <a:p>
            <a:pPr algn="ctr"/>
            <a:r>
              <a:rPr lang="nl" dirty="0"/>
              <a:t>interactie</a:t>
            </a:r>
            <a:endParaRPr lang="nl-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continuïteit</a:t>
            </a:r>
            <a:endParaRPr lang="nl-NL" dirty="0"/>
          </a:p>
        </p:txBody>
      </p:sp>
      <p:sp>
        <p:nvSpPr>
          <p:cNvPr id="3" name="Google Shape;302;p39">
            <a:extLst>
              <a:ext uri="{FF2B5EF4-FFF2-40B4-BE49-F238E27FC236}">
                <a16:creationId xmlns:a16="http://schemas.microsoft.com/office/drawing/2014/main" id="{DD199E96-3827-1098-E975-419E41A1A755}"/>
              </a:ext>
            </a:extLst>
          </p:cNvPr>
          <p:cNvSpPr/>
          <p:nvPr/>
        </p:nvSpPr>
        <p:spPr>
          <a:xfrm>
            <a:off x="185350" y="2331450"/>
            <a:ext cx="8781000" cy="2136378"/>
          </a:xfrm>
          <a:prstGeom prst="rect">
            <a:avLst/>
          </a:prstGeom>
          <a:noFill/>
          <a:ln w="19050" cap="flat" cmpd="sng">
            <a:solidFill>
              <a:srgbClr val="93C47D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geclusterd wonen</a:t>
            </a:r>
            <a:endParaRPr sz="2500" dirty="0"/>
          </a:p>
        </p:txBody>
      </p:sp>
    </p:spTree>
    <p:extLst>
      <p:ext uri="{BB962C8B-B14F-4D97-AF65-F5344CB8AC3E}">
        <p14:creationId xmlns:p14="http://schemas.microsoft.com/office/powerpoint/2010/main" val="2587867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3500283" y="4054450"/>
            <a:ext cx="2194271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Sociale Schaalniveaus</a:t>
            </a:r>
            <a:endParaRPr sz="1500" dirty="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>
            <a:alphaModFix/>
          </a:blip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tx1"/>
                </a:solidFill>
              </a:rPr>
              <a:t>Privacy			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tx1"/>
                </a:solidFill>
              </a:rPr>
              <a:t>Eigenaarschap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schaalniveaus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interactie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interactie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geclusterd wonen</a:t>
            </a:r>
            <a:endParaRPr sz="2500" dirty="0"/>
          </a:p>
        </p:txBody>
      </p:sp>
      <p:sp>
        <p:nvSpPr>
          <p:cNvPr id="3" name="Google Shape;425;p47">
            <a:extLst>
              <a:ext uri="{FF2B5EF4-FFF2-40B4-BE49-F238E27FC236}">
                <a16:creationId xmlns:a16="http://schemas.microsoft.com/office/drawing/2014/main" id="{3848043A-82F9-FC19-0D73-5F2DC217C461}"/>
              </a:ext>
            </a:extLst>
          </p:cNvPr>
          <p:cNvSpPr txBox="1">
            <a:spLocks/>
          </p:cNvSpPr>
          <p:nvPr/>
        </p:nvSpPr>
        <p:spPr>
          <a:xfrm>
            <a:off x="176645" y="161457"/>
            <a:ext cx="736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nl-NL" sz="2500" dirty="0"/>
              <a:t>Sociale Schaalniveaus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39545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BF80-8CE0-70FB-8DC2-F2A81121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6626E-FEA8-DE30-A32D-0B414D527C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352" name="Google Shape;352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10976" y="1299371"/>
            <a:ext cx="4686064" cy="312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69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C64F1-F0A2-E2E4-90C7-240821BEF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9FCF8-FFFB-E76E-8DED-AA214D9A46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Picture 2" descr="Blog - Ontwerpen voor een coöperatieve economie. Deel 4: De straat:  oefengebied">
            <a:extLst>
              <a:ext uri="{FF2B5EF4-FFF2-40B4-BE49-F238E27FC236}">
                <a16:creationId xmlns:a16="http://schemas.microsoft.com/office/drawing/2014/main" id="{16F779AB-811F-35F3-AFC1-85E1F8FE3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976" y="1299372"/>
            <a:ext cx="4691621" cy="312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381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4"/>
          <p:cNvSpPr txBox="1"/>
          <p:nvPr/>
        </p:nvSpPr>
        <p:spPr>
          <a:xfrm>
            <a:off x="93199" y="85375"/>
            <a:ext cx="4954585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 dirty="0">
                <a:solidFill>
                  <a:schemeClr val="dk1"/>
                </a:solidFill>
              </a:rPr>
              <a:t>Wat deel je met wie?</a:t>
            </a:r>
            <a:endParaRPr lang="nl-NL" sz="2500" dirty="0"/>
          </a:p>
        </p:txBody>
      </p:sp>
      <p:sp>
        <p:nvSpPr>
          <p:cNvPr id="343" name="Google Shape;343;p44"/>
          <p:cNvSpPr txBox="1"/>
          <p:nvPr/>
        </p:nvSpPr>
        <p:spPr>
          <a:xfrm>
            <a:off x="1018150" y="1078975"/>
            <a:ext cx="50337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cxnSp>
        <p:nvCxnSpPr>
          <p:cNvPr id="344" name="Google Shape;344;p44"/>
          <p:cNvCxnSpPr/>
          <p:nvPr/>
        </p:nvCxnSpPr>
        <p:spPr>
          <a:xfrm rot="10800000" flipH="1">
            <a:off x="517450" y="2333322"/>
            <a:ext cx="81246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45" name="Google Shape;345;p44"/>
          <p:cNvSpPr txBox="1"/>
          <p:nvPr/>
        </p:nvSpPr>
        <p:spPr>
          <a:xfrm>
            <a:off x="5882778" y="190183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Woonkeuken</a:t>
            </a:r>
            <a:endParaRPr dirty="0"/>
          </a:p>
        </p:txBody>
      </p:sp>
      <p:sp>
        <p:nvSpPr>
          <p:cNvPr id="347" name="Google Shape;347;p44"/>
          <p:cNvSpPr txBox="1"/>
          <p:nvPr/>
        </p:nvSpPr>
        <p:spPr>
          <a:xfrm>
            <a:off x="7651744" y="189558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slaapkamer</a:t>
            </a:r>
            <a:endParaRPr/>
          </a:p>
        </p:txBody>
      </p:sp>
      <p:sp>
        <p:nvSpPr>
          <p:cNvPr id="349" name="Google Shape;349;p44"/>
          <p:cNvSpPr txBox="1"/>
          <p:nvPr/>
        </p:nvSpPr>
        <p:spPr>
          <a:xfrm>
            <a:off x="3783783" y="1895588"/>
            <a:ext cx="200293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 ruimte</a:t>
            </a:r>
            <a:endParaRPr dirty="0"/>
          </a:p>
        </p:txBody>
      </p:sp>
      <p:sp>
        <p:nvSpPr>
          <p:cNvPr id="350" name="Google Shape;350;p44"/>
          <p:cNvSpPr txBox="1"/>
          <p:nvPr/>
        </p:nvSpPr>
        <p:spPr>
          <a:xfrm>
            <a:off x="2584781" y="190183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tuin</a:t>
            </a:r>
            <a:endParaRPr/>
          </a:p>
        </p:txBody>
      </p:sp>
      <p:sp>
        <p:nvSpPr>
          <p:cNvPr id="351" name="Google Shape;351;p44"/>
          <p:cNvSpPr txBox="1"/>
          <p:nvPr/>
        </p:nvSpPr>
        <p:spPr>
          <a:xfrm>
            <a:off x="867973" y="190183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straat</a:t>
            </a:r>
            <a:endParaRPr/>
          </a:p>
        </p:txBody>
      </p:sp>
      <p:pic>
        <p:nvPicPr>
          <p:cNvPr id="354" name="Google Shape;35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868" y="2652246"/>
            <a:ext cx="1421626" cy="108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4" descr="A group of people sitting around a table ea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6922" y="2652240"/>
            <a:ext cx="1440625" cy="108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28" y="2650627"/>
            <a:ext cx="1421626" cy="111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2FF5F0-EF43-2B4A-0224-3412A6C9FEE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869550" y="156051"/>
            <a:ext cx="472758" cy="472758"/>
          </a:xfrm>
          <a:prstGeom prst="rect">
            <a:avLst/>
          </a:prstGeom>
        </p:spPr>
      </p:pic>
      <p:pic>
        <p:nvPicPr>
          <p:cNvPr id="3" name="Picture 2" descr="Blog - Ontwerpen voor een coöperatieve economie. Deel 4: De straat:  oefengebied">
            <a:extLst>
              <a:ext uri="{FF2B5EF4-FFF2-40B4-BE49-F238E27FC236}">
                <a16:creationId xmlns:a16="http://schemas.microsoft.com/office/drawing/2014/main" id="{925719D7-80F3-C6EA-8F20-F00B3B865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" r="5629"/>
          <a:stretch/>
        </p:blipFill>
        <p:spPr bwMode="auto">
          <a:xfrm>
            <a:off x="514288" y="2648304"/>
            <a:ext cx="1444200" cy="108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eestelijke heropening 't Trefpunt in woongroep Het Dorpserf - Houtens  Nieuws | Nieuws uit de regio Houten">
            <a:extLst>
              <a:ext uri="{FF2B5EF4-FFF2-40B4-BE49-F238E27FC236}">
                <a16:creationId xmlns:a16="http://schemas.microsoft.com/office/drawing/2014/main" id="{34FD0760-9B4B-E5CB-88CE-3384AABD09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2"/>
          <a:stretch/>
        </p:blipFill>
        <p:spPr bwMode="auto">
          <a:xfrm>
            <a:off x="3804874" y="2648304"/>
            <a:ext cx="1827255" cy="108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7814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5" name="Google Shape;365;p45"/>
          <p:cNvCxnSpPr/>
          <p:nvPr/>
        </p:nvCxnSpPr>
        <p:spPr>
          <a:xfrm>
            <a:off x="3131250" y="2507555"/>
            <a:ext cx="28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6" name="Google Shape;366;p45"/>
          <p:cNvSpPr txBox="1"/>
          <p:nvPr/>
        </p:nvSpPr>
        <p:spPr>
          <a:xfrm>
            <a:off x="3850825" y="2170714"/>
            <a:ext cx="21228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“Thuis”</a:t>
            </a:r>
            <a:endParaRPr/>
          </a:p>
        </p:txBody>
      </p:sp>
      <p:cxnSp>
        <p:nvCxnSpPr>
          <p:cNvPr id="367" name="Google Shape;367;p45"/>
          <p:cNvCxnSpPr/>
          <p:nvPr/>
        </p:nvCxnSpPr>
        <p:spPr>
          <a:xfrm>
            <a:off x="3131250" y="3021745"/>
            <a:ext cx="28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8" name="Google Shape;368;p45"/>
          <p:cNvSpPr txBox="1"/>
          <p:nvPr/>
        </p:nvSpPr>
        <p:spPr>
          <a:xfrm>
            <a:off x="3850825" y="2637519"/>
            <a:ext cx="21228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Potentieel hogere baten</a:t>
            </a:r>
            <a:endParaRPr/>
          </a:p>
        </p:txBody>
      </p:sp>
      <p:sp>
        <p:nvSpPr>
          <p:cNvPr id="369" name="Google Shape;369;p45"/>
          <p:cNvSpPr txBox="1"/>
          <p:nvPr/>
        </p:nvSpPr>
        <p:spPr>
          <a:xfrm>
            <a:off x="3850825" y="3151709"/>
            <a:ext cx="21228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Hoger risico</a:t>
            </a:r>
            <a:endParaRPr/>
          </a:p>
        </p:txBody>
      </p:sp>
      <p:cxnSp>
        <p:nvCxnSpPr>
          <p:cNvPr id="370" name="Google Shape;370;p45"/>
          <p:cNvCxnSpPr/>
          <p:nvPr/>
        </p:nvCxnSpPr>
        <p:spPr>
          <a:xfrm>
            <a:off x="3136050" y="3516704"/>
            <a:ext cx="28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1" name="Google Shape;371;p45"/>
          <p:cNvSpPr txBox="1"/>
          <p:nvPr/>
        </p:nvSpPr>
        <p:spPr>
          <a:xfrm>
            <a:off x="3850825" y="3674224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Duurzamer</a:t>
            </a:r>
            <a:endParaRPr/>
          </a:p>
        </p:txBody>
      </p:sp>
      <p:cxnSp>
        <p:nvCxnSpPr>
          <p:cNvPr id="372" name="Google Shape;372;p45"/>
          <p:cNvCxnSpPr/>
          <p:nvPr/>
        </p:nvCxnSpPr>
        <p:spPr>
          <a:xfrm>
            <a:off x="3131250" y="4002099"/>
            <a:ext cx="28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3" name="Google Shape;373;p45"/>
          <p:cNvSpPr txBox="1"/>
          <p:nvPr/>
        </p:nvSpPr>
        <p:spPr>
          <a:xfrm>
            <a:off x="3850825" y="4151275"/>
            <a:ext cx="26517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Communicatie essentieel</a:t>
            </a:r>
            <a:endParaRPr/>
          </a:p>
        </p:txBody>
      </p:sp>
      <p:cxnSp>
        <p:nvCxnSpPr>
          <p:cNvPr id="374" name="Google Shape;374;p45"/>
          <p:cNvCxnSpPr/>
          <p:nvPr/>
        </p:nvCxnSpPr>
        <p:spPr>
          <a:xfrm>
            <a:off x="3131250" y="4479150"/>
            <a:ext cx="2871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5" name="Google Shape;375;p45"/>
          <p:cNvSpPr txBox="1"/>
          <p:nvPr/>
        </p:nvSpPr>
        <p:spPr>
          <a:xfrm>
            <a:off x="1018150" y="1078975"/>
            <a:ext cx="5033700" cy="18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sp>
        <p:nvSpPr>
          <p:cNvPr id="385" name="Google Shape;385;p45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dirty="0">
                <a:solidFill>
                  <a:schemeClr val="dk1"/>
                </a:solidFill>
              </a:rPr>
              <a:t>Geen lijn op te trekken</a:t>
            </a:r>
            <a:endParaRPr sz="2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A0DA8-AA61-0CBD-DF4D-43DF86EB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69550" y="162978"/>
            <a:ext cx="472758" cy="472758"/>
          </a:xfrm>
          <a:prstGeom prst="rect">
            <a:avLst/>
          </a:prstGeom>
        </p:spPr>
      </p:pic>
      <p:cxnSp>
        <p:nvCxnSpPr>
          <p:cNvPr id="3" name="Google Shape;344;p44">
            <a:extLst>
              <a:ext uri="{FF2B5EF4-FFF2-40B4-BE49-F238E27FC236}">
                <a16:creationId xmlns:a16="http://schemas.microsoft.com/office/drawing/2014/main" id="{59C8CEA1-64C1-757A-20AE-A2C4D80FCC3C}"/>
              </a:ext>
            </a:extLst>
          </p:cNvPr>
          <p:cNvCxnSpPr/>
          <p:nvPr/>
        </p:nvCxnSpPr>
        <p:spPr>
          <a:xfrm rot="10800000" flipH="1">
            <a:off x="517450" y="1955370"/>
            <a:ext cx="81246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" name="Google Shape;345;p44">
            <a:extLst>
              <a:ext uri="{FF2B5EF4-FFF2-40B4-BE49-F238E27FC236}">
                <a16:creationId xmlns:a16="http://schemas.microsoft.com/office/drawing/2014/main" id="{55358EF9-5AB4-4442-6D1A-ECA89440C6E3}"/>
              </a:ext>
            </a:extLst>
          </p:cNvPr>
          <p:cNvSpPr txBox="1"/>
          <p:nvPr/>
        </p:nvSpPr>
        <p:spPr>
          <a:xfrm>
            <a:off x="5882778" y="152388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Woonkeuken</a:t>
            </a:r>
            <a:endParaRPr dirty="0"/>
          </a:p>
        </p:txBody>
      </p:sp>
      <p:sp>
        <p:nvSpPr>
          <p:cNvPr id="5" name="Google Shape;347;p44">
            <a:extLst>
              <a:ext uri="{FF2B5EF4-FFF2-40B4-BE49-F238E27FC236}">
                <a16:creationId xmlns:a16="http://schemas.microsoft.com/office/drawing/2014/main" id="{14AB96F0-B6B8-5FC3-A279-F0ED73E8BF7A}"/>
              </a:ext>
            </a:extLst>
          </p:cNvPr>
          <p:cNvSpPr txBox="1"/>
          <p:nvPr/>
        </p:nvSpPr>
        <p:spPr>
          <a:xfrm>
            <a:off x="7651744" y="151763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slaapkamer</a:t>
            </a:r>
            <a:endParaRPr/>
          </a:p>
        </p:txBody>
      </p:sp>
      <p:sp>
        <p:nvSpPr>
          <p:cNvPr id="6" name="Google Shape;349;p44">
            <a:extLst>
              <a:ext uri="{FF2B5EF4-FFF2-40B4-BE49-F238E27FC236}">
                <a16:creationId xmlns:a16="http://schemas.microsoft.com/office/drawing/2014/main" id="{CA621BC0-38A1-0735-4790-4B937204B9DA}"/>
              </a:ext>
            </a:extLst>
          </p:cNvPr>
          <p:cNvSpPr txBox="1"/>
          <p:nvPr/>
        </p:nvSpPr>
        <p:spPr>
          <a:xfrm>
            <a:off x="3783783" y="1517636"/>
            <a:ext cx="200293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 ruimte</a:t>
            </a:r>
            <a:endParaRPr dirty="0"/>
          </a:p>
        </p:txBody>
      </p:sp>
      <p:sp>
        <p:nvSpPr>
          <p:cNvPr id="7" name="Google Shape;350;p44">
            <a:extLst>
              <a:ext uri="{FF2B5EF4-FFF2-40B4-BE49-F238E27FC236}">
                <a16:creationId xmlns:a16="http://schemas.microsoft.com/office/drawing/2014/main" id="{6E9F62BD-EB0F-EC30-E8F8-A31CDB595BFB}"/>
              </a:ext>
            </a:extLst>
          </p:cNvPr>
          <p:cNvSpPr txBox="1"/>
          <p:nvPr/>
        </p:nvSpPr>
        <p:spPr>
          <a:xfrm>
            <a:off x="2584781" y="152388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tuin</a:t>
            </a:r>
            <a:endParaRPr/>
          </a:p>
        </p:txBody>
      </p:sp>
      <p:sp>
        <p:nvSpPr>
          <p:cNvPr id="8" name="Google Shape;351;p44">
            <a:extLst>
              <a:ext uri="{FF2B5EF4-FFF2-40B4-BE49-F238E27FC236}">
                <a16:creationId xmlns:a16="http://schemas.microsoft.com/office/drawing/2014/main" id="{9E6E0DC9-00F2-A42F-E982-53AB20263E94}"/>
              </a:ext>
            </a:extLst>
          </p:cNvPr>
          <p:cNvSpPr txBox="1"/>
          <p:nvPr/>
        </p:nvSpPr>
        <p:spPr>
          <a:xfrm>
            <a:off x="867973" y="152388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straat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23220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6"/>
          <p:cNvSpPr txBox="1"/>
          <p:nvPr/>
        </p:nvSpPr>
        <p:spPr>
          <a:xfrm>
            <a:off x="1135300" y="2187025"/>
            <a:ext cx="6888900" cy="7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Verschillende “lagen” / “schaalniveaus” ontwerpen</a:t>
            </a:r>
            <a:endParaRPr sz="2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Als boomstructuur</a:t>
            </a:r>
            <a:endParaRPr sz="2000" dirty="0"/>
          </a:p>
        </p:txBody>
      </p: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dirty="0">
                <a:solidFill>
                  <a:schemeClr val="dk1"/>
                </a:solidFill>
              </a:rPr>
              <a:t>Meerdere lijnen trekken</a:t>
            </a:r>
            <a:endParaRPr sz="25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4D15522-B071-A4BE-B720-AC7DEE7054D0}"/>
              </a:ext>
            </a:extLst>
          </p:cNvPr>
          <p:cNvGrpSpPr/>
          <p:nvPr/>
        </p:nvGrpSpPr>
        <p:grpSpPr>
          <a:xfrm>
            <a:off x="899720" y="2841025"/>
            <a:ext cx="2618100" cy="1899900"/>
            <a:chOff x="899720" y="2841025"/>
            <a:chExt cx="2618100" cy="1899900"/>
          </a:xfrm>
        </p:grpSpPr>
        <p:sp>
          <p:nvSpPr>
            <p:cNvPr id="401" name="Google Shape;401;p46"/>
            <p:cNvSpPr/>
            <p:nvPr/>
          </p:nvSpPr>
          <p:spPr>
            <a:xfrm>
              <a:off x="899720" y="2841025"/>
              <a:ext cx="2618100" cy="1899900"/>
            </a:xfrm>
            <a:prstGeom prst="ellipse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6"/>
            <p:cNvSpPr/>
            <p:nvPr/>
          </p:nvSpPr>
          <p:spPr>
            <a:xfrm>
              <a:off x="1042769" y="3332002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6"/>
            <p:cNvSpPr/>
            <p:nvPr/>
          </p:nvSpPr>
          <p:spPr>
            <a:xfrm>
              <a:off x="2114725" y="2985845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6"/>
            <p:cNvSpPr/>
            <p:nvPr/>
          </p:nvSpPr>
          <p:spPr>
            <a:xfrm>
              <a:off x="1947248" y="3818074"/>
              <a:ext cx="904500" cy="7854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6"/>
            <p:cNvSpPr/>
            <p:nvPr/>
          </p:nvSpPr>
          <p:spPr>
            <a:xfrm>
              <a:off x="2200995" y="31090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6"/>
            <p:cNvSpPr/>
            <p:nvPr/>
          </p:nvSpPr>
          <p:spPr>
            <a:xfrm>
              <a:off x="2273880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6"/>
            <p:cNvSpPr/>
            <p:nvPr/>
          </p:nvSpPr>
          <p:spPr>
            <a:xfrm>
              <a:off x="2525095" y="3031708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6"/>
            <p:cNvSpPr/>
            <p:nvPr/>
          </p:nvSpPr>
          <p:spPr>
            <a:xfrm>
              <a:off x="2705956" y="325461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6"/>
            <p:cNvSpPr/>
            <p:nvPr/>
          </p:nvSpPr>
          <p:spPr>
            <a:xfrm>
              <a:off x="2554152" y="3477522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6"/>
            <p:cNvSpPr/>
            <p:nvPr/>
          </p:nvSpPr>
          <p:spPr>
            <a:xfrm>
              <a:off x="2200995" y="38585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6"/>
            <p:cNvSpPr/>
            <p:nvPr/>
          </p:nvSpPr>
          <p:spPr>
            <a:xfrm>
              <a:off x="2496126" y="392333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6"/>
            <p:cNvSpPr/>
            <p:nvPr/>
          </p:nvSpPr>
          <p:spPr>
            <a:xfrm>
              <a:off x="2022665" y="40992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6"/>
            <p:cNvSpPr/>
            <p:nvPr/>
          </p:nvSpPr>
          <p:spPr>
            <a:xfrm>
              <a:off x="2200995" y="429804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6"/>
            <p:cNvSpPr/>
            <p:nvPr/>
          </p:nvSpPr>
          <p:spPr>
            <a:xfrm>
              <a:off x="2496126" y="4200297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6"/>
            <p:cNvSpPr/>
            <p:nvPr/>
          </p:nvSpPr>
          <p:spPr>
            <a:xfrm>
              <a:off x="1369401" y="3382645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6"/>
            <p:cNvSpPr/>
            <p:nvPr/>
          </p:nvSpPr>
          <p:spPr>
            <a:xfrm>
              <a:off x="1620616" y="3548196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6"/>
            <p:cNvSpPr/>
            <p:nvPr/>
          </p:nvSpPr>
          <p:spPr>
            <a:xfrm>
              <a:off x="1126508" y="3517150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6"/>
            <p:cNvSpPr/>
            <p:nvPr/>
          </p:nvSpPr>
          <p:spPr>
            <a:xfrm>
              <a:off x="1193604" y="3771103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46"/>
            <p:cNvSpPr/>
            <p:nvPr/>
          </p:nvSpPr>
          <p:spPr>
            <a:xfrm>
              <a:off x="1488779" y="3818074"/>
              <a:ext cx="251100" cy="222900"/>
            </a:xfrm>
            <a:prstGeom prst="flowChartConnector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0" name="Google Shape;42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0016" y="2860100"/>
            <a:ext cx="2724910" cy="1861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Google Shape;344;p44">
            <a:extLst>
              <a:ext uri="{FF2B5EF4-FFF2-40B4-BE49-F238E27FC236}">
                <a16:creationId xmlns:a16="http://schemas.microsoft.com/office/drawing/2014/main" id="{0DCB1B40-CAC6-46BC-2A49-6EADD87DBA56}"/>
              </a:ext>
            </a:extLst>
          </p:cNvPr>
          <p:cNvCxnSpPr/>
          <p:nvPr/>
        </p:nvCxnSpPr>
        <p:spPr>
          <a:xfrm rot="10800000" flipH="1">
            <a:off x="517450" y="1857834"/>
            <a:ext cx="8124600" cy="14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6" name="Google Shape;345;p44">
            <a:extLst>
              <a:ext uri="{FF2B5EF4-FFF2-40B4-BE49-F238E27FC236}">
                <a16:creationId xmlns:a16="http://schemas.microsoft.com/office/drawing/2014/main" id="{11FEB5A3-42AE-B223-50B6-D6A1714A6FAB}"/>
              </a:ext>
            </a:extLst>
          </p:cNvPr>
          <p:cNvSpPr txBox="1"/>
          <p:nvPr/>
        </p:nvSpPr>
        <p:spPr>
          <a:xfrm>
            <a:off x="5882778" y="142635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Woonkeuken</a:t>
            </a:r>
            <a:endParaRPr dirty="0"/>
          </a:p>
        </p:txBody>
      </p:sp>
      <p:sp>
        <p:nvSpPr>
          <p:cNvPr id="7" name="Google Shape;347;p44">
            <a:extLst>
              <a:ext uri="{FF2B5EF4-FFF2-40B4-BE49-F238E27FC236}">
                <a16:creationId xmlns:a16="http://schemas.microsoft.com/office/drawing/2014/main" id="{8ECC81A1-3144-2269-BDB6-D1B19859A93A}"/>
              </a:ext>
            </a:extLst>
          </p:cNvPr>
          <p:cNvSpPr txBox="1"/>
          <p:nvPr/>
        </p:nvSpPr>
        <p:spPr>
          <a:xfrm>
            <a:off x="7651744" y="142010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slaapkamer</a:t>
            </a:r>
            <a:endParaRPr/>
          </a:p>
        </p:txBody>
      </p:sp>
      <p:sp>
        <p:nvSpPr>
          <p:cNvPr id="8" name="Google Shape;349;p44">
            <a:extLst>
              <a:ext uri="{FF2B5EF4-FFF2-40B4-BE49-F238E27FC236}">
                <a16:creationId xmlns:a16="http://schemas.microsoft.com/office/drawing/2014/main" id="{64C2986B-8CBC-A863-CD3F-551124AB3340}"/>
              </a:ext>
            </a:extLst>
          </p:cNvPr>
          <p:cNvSpPr txBox="1"/>
          <p:nvPr/>
        </p:nvSpPr>
        <p:spPr>
          <a:xfrm>
            <a:off x="3783783" y="1420100"/>
            <a:ext cx="200293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 ruimte</a:t>
            </a:r>
            <a:endParaRPr dirty="0"/>
          </a:p>
        </p:txBody>
      </p:sp>
      <p:sp>
        <p:nvSpPr>
          <p:cNvPr id="9" name="Google Shape;350;p44">
            <a:extLst>
              <a:ext uri="{FF2B5EF4-FFF2-40B4-BE49-F238E27FC236}">
                <a16:creationId xmlns:a16="http://schemas.microsoft.com/office/drawing/2014/main" id="{1A95DD76-0792-2CA4-A4E6-210F01D8825D}"/>
              </a:ext>
            </a:extLst>
          </p:cNvPr>
          <p:cNvSpPr txBox="1"/>
          <p:nvPr/>
        </p:nvSpPr>
        <p:spPr>
          <a:xfrm>
            <a:off x="2584781" y="142635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tuin</a:t>
            </a:r>
            <a:endParaRPr/>
          </a:p>
        </p:txBody>
      </p:sp>
      <p:sp>
        <p:nvSpPr>
          <p:cNvPr id="10" name="Google Shape;351;p44">
            <a:extLst>
              <a:ext uri="{FF2B5EF4-FFF2-40B4-BE49-F238E27FC236}">
                <a16:creationId xmlns:a16="http://schemas.microsoft.com/office/drawing/2014/main" id="{5719C289-FF90-05C3-865B-C4E42B273035}"/>
              </a:ext>
            </a:extLst>
          </p:cNvPr>
          <p:cNvSpPr txBox="1"/>
          <p:nvPr/>
        </p:nvSpPr>
        <p:spPr>
          <a:xfrm>
            <a:off x="867973" y="142635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straat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251643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/>
        </p:nvSpPr>
        <p:spPr>
          <a:xfrm>
            <a:off x="4190122" y="3282392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Woonkamer</a:t>
            </a:r>
            <a:endParaRPr dirty="0"/>
          </a:p>
        </p:txBody>
      </p:sp>
      <p:sp>
        <p:nvSpPr>
          <p:cNvPr id="395" name="Google Shape;395;p46"/>
          <p:cNvSpPr txBox="1"/>
          <p:nvPr/>
        </p:nvSpPr>
        <p:spPr>
          <a:xfrm>
            <a:off x="2060285" y="256630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ruimte</a:t>
            </a:r>
            <a:endParaRPr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370925" y="2951385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Zithoek</a:t>
            </a:r>
            <a:endParaRPr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359887" y="207441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straat</a:t>
            </a:r>
            <a:endParaRPr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282100" y="2320053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Tuin</a:t>
            </a:r>
            <a:endParaRPr dirty="0"/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Functies passen bij schaalniveau</a:t>
            </a:r>
            <a:endParaRPr lang="nl-NL" sz="2500" i="1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9" name="Google Shape;391;p46">
            <a:extLst>
              <a:ext uri="{FF2B5EF4-FFF2-40B4-BE49-F238E27FC236}">
                <a16:creationId xmlns:a16="http://schemas.microsoft.com/office/drawing/2014/main" id="{F7A5253D-8A62-529A-BB6E-B21EA7BA94D9}"/>
              </a:ext>
            </a:extLst>
          </p:cNvPr>
          <p:cNvSpPr txBox="1"/>
          <p:nvPr/>
        </p:nvSpPr>
        <p:spPr>
          <a:xfrm>
            <a:off x="5334512" y="348723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Keuken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6348128" y="363447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badkamer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	wc</a:t>
            </a:r>
            <a:endParaRPr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732516" y="393942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slaapkamer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2505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Flip Krabbendam</a:t>
            </a:r>
            <a:endParaRPr sz="2500"/>
          </a:p>
        </p:txBody>
      </p:sp>
      <p:sp>
        <p:nvSpPr>
          <p:cNvPr id="108" name="Google Shape;108;p21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1965 - 1974 	Bachelor &amp; Master Architectuur in Delft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 dirty="0">
                <a:solidFill>
                  <a:schemeClr val="dk1"/>
                </a:solidFill>
              </a:rPr>
              <a:t>~1970 - nu		CoHousing Architect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9" name="Google Shape;109;p21" descr="A picture containing toy block, LEGO, toy, scale model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6650" y="420074"/>
            <a:ext cx="2723700" cy="22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descr="An aerial view of a neighborhoo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6650" y="2905050"/>
            <a:ext cx="2723699" cy="1931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/>
        </p:nvSpPr>
        <p:spPr>
          <a:xfrm>
            <a:off x="4190122" y="3282392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Woonkamer</a:t>
            </a:r>
            <a:endParaRPr dirty="0"/>
          </a:p>
        </p:txBody>
      </p:sp>
      <p:sp>
        <p:nvSpPr>
          <p:cNvPr id="395" name="Google Shape;395;p46"/>
          <p:cNvSpPr txBox="1"/>
          <p:nvPr/>
        </p:nvSpPr>
        <p:spPr>
          <a:xfrm>
            <a:off x="2060285" y="256630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ruimte</a:t>
            </a:r>
            <a:endParaRPr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370925" y="2951385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Zithoek</a:t>
            </a:r>
            <a:endParaRPr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359887" y="207441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straat</a:t>
            </a:r>
            <a:endParaRPr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282100" y="2320053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Tuin</a:t>
            </a:r>
            <a:endParaRPr dirty="0"/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Functies passen bij schaalniveau</a:t>
            </a:r>
            <a:endParaRPr lang="nl-NL" sz="2500" i="1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9" name="Google Shape;391;p46">
            <a:extLst>
              <a:ext uri="{FF2B5EF4-FFF2-40B4-BE49-F238E27FC236}">
                <a16:creationId xmlns:a16="http://schemas.microsoft.com/office/drawing/2014/main" id="{F7A5253D-8A62-529A-BB6E-B21EA7BA94D9}"/>
              </a:ext>
            </a:extLst>
          </p:cNvPr>
          <p:cNvSpPr txBox="1"/>
          <p:nvPr/>
        </p:nvSpPr>
        <p:spPr>
          <a:xfrm>
            <a:off x="5334512" y="348723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Keuken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6348128" y="363447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badkamer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	wc</a:t>
            </a:r>
            <a:endParaRPr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732516" y="393942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slaapkamer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E7D5D-0738-D2D2-9A2B-CF88D59D12F4}"/>
              </a:ext>
            </a:extLst>
          </p:cNvPr>
          <p:cNvSpPr/>
          <p:nvPr/>
        </p:nvSpPr>
        <p:spPr>
          <a:xfrm>
            <a:off x="4190122" y="3189249"/>
            <a:ext cx="4613692" cy="1268451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52239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/>
        </p:nvSpPr>
        <p:spPr>
          <a:xfrm>
            <a:off x="4190122" y="3282392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Woonkamer</a:t>
            </a:r>
            <a:endParaRPr dirty="0"/>
          </a:p>
        </p:txBody>
      </p:sp>
      <p:sp>
        <p:nvSpPr>
          <p:cNvPr id="395" name="Google Shape;395;p46"/>
          <p:cNvSpPr txBox="1"/>
          <p:nvPr/>
        </p:nvSpPr>
        <p:spPr>
          <a:xfrm>
            <a:off x="2060285" y="256630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ruimte</a:t>
            </a:r>
            <a:endParaRPr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370925" y="2951385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Zithoek</a:t>
            </a:r>
            <a:endParaRPr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359887" y="207441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straat</a:t>
            </a:r>
            <a:endParaRPr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282100" y="2320053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Tuin</a:t>
            </a:r>
            <a:endParaRPr dirty="0"/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Functies passen bij schaalniveau</a:t>
            </a:r>
            <a:endParaRPr lang="nl-NL" sz="2500" i="1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9" name="Google Shape;391;p46">
            <a:extLst>
              <a:ext uri="{FF2B5EF4-FFF2-40B4-BE49-F238E27FC236}">
                <a16:creationId xmlns:a16="http://schemas.microsoft.com/office/drawing/2014/main" id="{F7A5253D-8A62-529A-BB6E-B21EA7BA94D9}"/>
              </a:ext>
            </a:extLst>
          </p:cNvPr>
          <p:cNvSpPr txBox="1"/>
          <p:nvPr/>
        </p:nvSpPr>
        <p:spPr>
          <a:xfrm>
            <a:off x="5334512" y="348723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Keuken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6348128" y="363447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badkamer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	wc</a:t>
            </a:r>
            <a:endParaRPr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732516" y="393942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slaapkamer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E7D5D-0738-D2D2-9A2B-CF88D59D12F4}"/>
              </a:ext>
            </a:extLst>
          </p:cNvPr>
          <p:cNvSpPr/>
          <p:nvPr/>
        </p:nvSpPr>
        <p:spPr>
          <a:xfrm>
            <a:off x="4190122" y="3189249"/>
            <a:ext cx="4613692" cy="1268451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0A6BA-AD43-5100-220D-AB72DBC22E3D}"/>
              </a:ext>
            </a:extLst>
          </p:cNvPr>
          <p:cNvSpPr/>
          <p:nvPr/>
        </p:nvSpPr>
        <p:spPr>
          <a:xfrm>
            <a:off x="3370925" y="2750820"/>
            <a:ext cx="5492701" cy="1706880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80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/>
        </p:nvSpPr>
        <p:spPr>
          <a:xfrm>
            <a:off x="4190122" y="3282392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Woonkamer</a:t>
            </a:r>
            <a:endParaRPr dirty="0"/>
          </a:p>
        </p:txBody>
      </p:sp>
      <p:sp>
        <p:nvSpPr>
          <p:cNvPr id="395" name="Google Shape;395;p46"/>
          <p:cNvSpPr txBox="1"/>
          <p:nvPr/>
        </p:nvSpPr>
        <p:spPr>
          <a:xfrm>
            <a:off x="2060285" y="256630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ruimte</a:t>
            </a:r>
            <a:endParaRPr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370925" y="2951385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Zithoek</a:t>
            </a:r>
            <a:endParaRPr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359887" y="207441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straat</a:t>
            </a:r>
            <a:endParaRPr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282100" y="2320053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Tuin</a:t>
            </a:r>
            <a:endParaRPr dirty="0"/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Functies passen bij schaalniveau</a:t>
            </a:r>
            <a:endParaRPr lang="nl-NL" sz="2500" i="1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9" name="Google Shape;391;p46">
            <a:extLst>
              <a:ext uri="{FF2B5EF4-FFF2-40B4-BE49-F238E27FC236}">
                <a16:creationId xmlns:a16="http://schemas.microsoft.com/office/drawing/2014/main" id="{F7A5253D-8A62-529A-BB6E-B21EA7BA94D9}"/>
              </a:ext>
            </a:extLst>
          </p:cNvPr>
          <p:cNvSpPr txBox="1"/>
          <p:nvPr/>
        </p:nvSpPr>
        <p:spPr>
          <a:xfrm>
            <a:off x="5334512" y="348723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Keuken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6348128" y="363447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badkamer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	wc</a:t>
            </a:r>
            <a:endParaRPr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732516" y="393942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slaapkamer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E7D5D-0738-D2D2-9A2B-CF88D59D12F4}"/>
              </a:ext>
            </a:extLst>
          </p:cNvPr>
          <p:cNvSpPr/>
          <p:nvPr/>
        </p:nvSpPr>
        <p:spPr>
          <a:xfrm>
            <a:off x="4190122" y="3189249"/>
            <a:ext cx="4613692" cy="1268451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0A6BA-AD43-5100-220D-AB72DBC22E3D}"/>
              </a:ext>
            </a:extLst>
          </p:cNvPr>
          <p:cNvSpPr/>
          <p:nvPr/>
        </p:nvSpPr>
        <p:spPr>
          <a:xfrm>
            <a:off x="3370925" y="2750820"/>
            <a:ext cx="5492701" cy="1706880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8949EC-395F-9C9D-23F2-98C68D4DB09B}"/>
              </a:ext>
            </a:extLst>
          </p:cNvPr>
          <p:cNvSpPr/>
          <p:nvPr/>
        </p:nvSpPr>
        <p:spPr>
          <a:xfrm>
            <a:off x="1222303" y="2229116"/>
            <a:ext cx="7701136" cy="2228584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3535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6"/>
          <p:cNvSpPr txBox="1"/>
          <p:nvPr/>
        </p:nvSpPr>
        <p:spPr>
          <a:xfrm>
            <a:off x="4190122" y="3156014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Woonkamer</a:t>
            </a:r>
            <a:endParaRPr dirty="0"/>
          </a:p>
        </p:txBody>
      </p:sp>
      <p:sp>
        <p:nvSpPr>
          <p:cNvPr id="395" name="Google Shape;395;p46"/>
          <p:cNvSpPr txBox="1"/>
          <p:nvPr/>
        </p:nvSpPr>
        <p:spPr>
          <a:xfrm>
            <a:off x="2060285" y="243992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Bijeenkomst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ruimte</a:t>
            </a:r>
            <a:endParaRPr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370925" y="2825007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Zithoek</a:t>
            </a:r>
            <a:endParaRPr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359887" y="1948041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straat</a:t>
            </a:r>
            <a:endParaRPr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282100" y="2193675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Tuin</a:t>
            </a:r>
            <a:endParaRPr dirty="0"/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297872"/>
            <a:ext cx="8282163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Sociale schaalniveaus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"Collectiviteit kost tijd”</a:t>
            </a:r>
            <a:endParaRPr sz="2500" i="1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382382"/>
            <a:ext cx="0" cy="291549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297872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2935238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9" name="Google Shape;391;p46">
            <a:extLst>
              <a:ext uri="{FF2B5EF4-FFF2-40B4-BE49-F238E27FC236}">
                <a16:creationId xmlns:a16="http://schemas.microsoft.com/office/drawing/2014/main" id="{F7A5253D-8A62-529A-BB6E-B21EA7BA94D9}"/>
              </a:ext>
            </a:extLst>
          </p:cNvPr>
          <p:cNvSpPr txBox="1"/>
          <p:nvPr/>
        </p:nvSpPr>
        <p:spPr>
          <a:xfrm>
            <a:off x="5334512" y="336085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Keuken</a:t>
            </a:r>
            <a:endParaRPr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6348128" y="350810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badkamer  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	wc</a:t>
            </a:r>
            <a:endParaRPr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732516" y="3813048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slaapkamer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E7D5D-0738-D2D2-9A2B-CF88D59D12F4}"/>
              </a:ext>
            </a:extLst>
          </p:cNvPr>
          <p:cNvSpPr/>
          <p:nvPr/>
        </p:nvSpPr>
        <p:spPr>
          <a:xfrm>
            <a:off x="4190122" y="3062871"/>
            <a:ext cx="4793128" cy="1134637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20A6BA-AD43-5100-220D-AB72DBC22E3D}"/>
              </a:ext>
            </a:extLst>
          </p:cNvPr>
          <p:cNvSpPr/>
          <p:nvPr/>
        </p:nvSpPr>
        <p:spPr>
          <a:xfrm>
            <a:off x="3370924" y="2619227"/>
            <a:ext cx="5612326" cy="1580389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8949EC-395F-9C9D-23F2-98C68D4DB09B}"/>
              </a:ext>
            </a:extLst>
          </p:cNvPr>
          <p:cNvSpPr/>
          <p:nvPr/>
        </p:nvSpPr>
        <p:spPr>
          <a:xfrm>
            <a:off x="1222303" y="2102738"/>
            <a:ext cx="7760947" cy="2094770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1006D-626B-A18A-D038-50DA84B7646B}"/>
              </a:ext>
            </a:extLst>
          </p:cNvPr>
          <p:cNvSpPr/>
          <p:nvPr/>
        </p:nvSpPr>
        <p:spPr>
          <a:xfrm>
            <a:off x="419699" y="1726701"/>
            <a:ext cx="8564279" cy="2470807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2CC856-DEC3-4F1B-F86C-D9E9763E222A}"/>
              </a:ext>
            </a:extLst>
          </p:cNvPr>
          <p:cNvSpPr txBox="1"/>
          <p:nvPr/>
        </p:nvSpPr>
        <p:spPr>
          <a:xfrm>
            <a:off x="550127" y="1137589"/>
            <a:ext cx="837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Meer </a:t>
            </a:r>
            <a:r>
              <a:rPr lang="en-GB" dirty="0" err="1"/>
              <a:t>niveaus</a:t>
            </a:r>
            <a:r>
              <a:rPr lang="en-GB" dirty="0"/>
              <a:t> = je </a:t>
            </a:r>
            <a:r>
              <a:rPr lang="en-GB" dirty="0" err="1"/>
              <a:t>moet</a:t>
            </a:r>
            <a:r>
              <a:rPr lang="en-GB" dirty="0"/>
              <a:t> je </a:t>
            </a:r>
            <a:r>
              <a:rPr lang="en-GB" dirty="0" err="1"/>
              <a:t>tijd</a:t>
            </a:r>
            <a:r>
              <a:rPr lang="en-GB" dirty="0"/>
              <a:t> </a:t>
            </a:r>
            <a:r>
              <a:rPr lang="en-GB" dirty="0" err="1"/>
              <a:t>verdelen</a:t>
            </a:r>
            <a:endParaRPr lang="en-GB" dirty="0"/>
          </a:p>
          <a:p>
            <a:r>
              <a:rPr lang="en-GB" dirty="0"/>
              <a:t>Meer </a:t>
            </a:r>
            <a:r>
              <a:rPr lang="en-GB" dirty="0" err="1"/>
              <a:t>niveaus</a:t>
            </a:r>
            <a:r>
              <a:rPr lang="en-GB" dirty="0"/>
              <a:t> = </a:t>
            </a:r>
            <a:r>
              <a:rPr lang="en-GB" dirty="0" err="1"/>
              <a:t>meer</a:t>
            </a:r>
            <a:r>
              <a:rPr lang="en-GB" dirty="0"/>
              <a:t> </a:t>
            </a:r>
            <a:r>
              <a:rPr lang="en-GB" dirty="0" err="1"/>
              <a:t>sociale</a:t>
            </a:r>
            <a:r>
              <a:rPr lang="en-GB" dirty="0"/>
              <a:t> </a:t>
            </a:r>
            <a:r>
              <a:rPr lang="en-GB" dirty="0" err="1"/>
              <a:t>flexibiliteit</a:t>
            </a:r>
            <a:endParaRPr lang="en-GB" dirty="0"/>
          </a:p>
        </p:txBody>
      </p:sp>
      <p:sp>
        <p:nvSpPr>
          <p:cNvPr id="13" name="Google Shape;396;p46">
            <a:extLst>
              <a:ext uri="{FF2B5EF4-FFF2-40B4-BE49-F238E27FC236}">
                <a16:creationId xmlns:a16="http://schemas.microsoft.com/office/drawing/2014/main" id="{BC50939D-FD10-4534-3090-3C8260986ED8}"/>
              </a:ext>
            </a:extLst>
          </p:cNvPr>
          <p:cNvSpPr txBox="1"/>
          <p:nvPr/>
        </p:nvSpPr>
        <p:spPr>
          <a:xfrm>
            <a:off x="7372919" y="3055548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Privé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14" name="Google Shape;396;p46">
            <a:extLst>
              <a:ext uri="{FF2B5EF4-FFF2-40B4-BE49-F238E27FC236}">
                <a16:creationId xmlns:a16="http://schemas.microsoft.com/office/drawing/2014/main" id="{A2011463-480E-457E-70F3-F22D5C6DC6DD}"/>
              </a:ext>
            </a:extLst>
          </p:cNvPr>
          <p:cNvSpPr txBox="1"/>
          <p:nvPr/>
        </p:nvSpPr>
        <p:spPr>
          <a:xfrm>
            <a:off x="7369086" y="2120111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Project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15" name="Google Shape;396;p46">
            <a:extLst>
              <a:ext uri="{FF2B5EF4-FFF2-40B4-BE49-F238E27FC236}">
                <a16:creationId xmlns:a16="http://schemas.microsoft.com/office/drawing/2014/main" id="{CE39DF19-03FC-844B-D293-9F234228B66A}"/>
              </a:ext>
            </a:extLst>
          </p:cNvPr>
          <p:cNvSpPr txBox="1"/>
          <p:nvPr/>
        </p:nvSpPr>
        <p:spPr>
          <a:xfrm>
            <a:off x="7369086" y="1697904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Buurt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16" name="Google Shape;396;p46">
            <a:extLst>
              <a:ext uri="{FF2B5EF4-FFF2-40B4-BE49-F238E27FC236}">
                <a16:creationId xmlns:a16="http://schemas.microsoft.com/office/drawing/2014/main" id="{FDDB589E-4B87-9CC7-5576-2E7F45A4B0B0}"/>
              </a:ext>
            </a:extLst>
          </p:cNvPr>
          <p:cNvSpPr txBox="1"/>
          <p:nvPr/>
        </p:nvSpPr>
        <p:spPr>
          <a:xfrm>
            <a:off x="7369086" y="2601960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Cluster</a:t>
            </a:r>
            <a:endParaRPr sz="1100" i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9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47"/>
          <p:cNvSpPr txBox="1">
            <a:spLocks noGrp="1"/>
          </p:cNvSpPr>
          <p:nvPr>
            <p:ph type="title"/>
          </p:nvPr>
        </p:nvSpPr>
        <p:spPr>
          <a:xfrm>
            <a:off x="176645" y="92835"/>
            <a:ext cx="736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>
              <a:buSzPts val="3200"/>
            </a:pPr>
            <a:r>
              <a:rPr lang="nl-NL" sz="2500" dirty="0"/>
              <a:t>Sociale schaalniveaus</a:t>
            </a:r>
            <a:r>
              <a:rPr lang="nl" dirty="0"/>
              <a:t>  </a:t>
            </a:r>
            <a:br>
              <a:rPr lang="nl" dirty="0"/>
            </a:br>
            <a:r>
              <a:rPr lang="nl" sz="1700" dirty="0"/>
              <a:t>Voorbeeld Centraal Wonen Delft</a:t>
            </a:r>
            <a:br>
              <a:rPr lang="nl" dirty="0"/>
            </a:b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Intiem:	Prive kamer(s)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	(een persoons) </a:t>
            </a:r>
            <a:r>
              <a:rPr lang="en-GB" sz="1200" dirty="0" err="1"/>
              <a:t>gezin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Woning:	Keuken &amp; Sanitair</a:t>
            </a:r>
            <a:endParaRPr sz="1200"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1 - 4 personen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(woon)</a:t>
            </a:r>
            <a:r>
              <a:rPr lang="nl-NL" sz="1200" dirty="0"/>
              <a:t> 	Eetkeuken en zitkamer</a:t>
            </a:r>
            <a:br>
              <a:rPr lang="nl-NL" sz="1200" dirty="0"/>
            </a:br>
            <a:r>
              <a:rPr lang="nl" sz="1200" dirty="0"/>
              <a:t>groep: </a:t>
            </a:r>
            <a:r>
              <a:rPr lang="nl-NL" sz="1200" dirty="0"/>
              <a:t>	5 - 8 personen</a:t>
            </a:r>
            <a:br>
              <a:rPr lang="nl" sz="1200" dirty="0"/>
            </a:br>
            <a:r>
              <a:rPr lang="nl" sz="1200" dirty="0"/>
              <a:t> 	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br>
              <a:rPr lang="nl" sz="1200" dirty="0"/>
            </a:br>
            <a:r>
              <a:rPr lang="nl" sz="1200" dirty="0"/>
              <a:t>Cluster:       	 fietsen wasmachines </a:t>
            </a:r>
            <a:br>
              <a:rPr lang="nl" sz="1200" dirty="0"/>
            </a:br>
            <a:r>
              <a:rPr lang="nl" sz="1200" dirty="0"/>
              <a:t>               	 klusruimte en tuin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	10 - 15 huishoudens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Project:  	Bar en vergaderruimte    </a:t>
            </a:r>
            <a:endParaRPr sz="1200" dirty="0"/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nl" sz="1200" dirty="0"/>
              <a:t>40 - 60 huishoudens</a:t>
            </a:r>
            <a:br>
              <a:rPr lang="nl" sz="1200" dirty="0"/>
            </a:br>
            <a:r>
              <a:rPr lang="nl" sz="1200" dirty="0"/>
              <a:t>	Verbinding met buurt</a:t>
            </a:r>
            <a:br>
              <a:rPr lang="nl" sz="1200" dirty="0"/>
            </a:br>
            <a:endParaRPr sz="2500" dirty="0"/>
          </a:p>
        </p:txBody>
      </p:sp>
      <p:pic>
        <p:nvPicPr>
          <p:cNvPr id="426" name="Google Shape;426;p47" descr="A group of people sitting around a table eat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b="17259"/>
          <a:stretch/>
        </p:blipFill>
        <p:spPr>
          <a:xfrm>
            <a:off x="3635700" y="2178906"/>
            <a:ext cx="2209802" cy="13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7" descr="A picture containing furniture, wall, indoor, stool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7259"/>
          <a:stretch/>
        </p:blipFill>
        <p:spPr>
          <a:xfrm>
            <a:off x="3635700" y="3675250"/>
            <a:ext cx="2209802" cy="136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7" descr="A group of people around a fir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5998" y="2795707"/>
            <a:ext cx="2209796" cy="16438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9" name="Google Shape;429;p47"/>
          <p:cNvCxnSpPr/>
          <p:nvPr/>
        </p:nvCxnSpPr>
        <p:spPr>
          <a:xfrm>
            <a:off x="2795725" y="2919275"/>
            <a:ext cx="87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0" name="Google Shape;430;p47"/>
          <p:cNvCxnSpPr/>
          <p:nvPr/>
        </p:nvCxnSpPr>
        <p:spPr>
          <a:xfrm>
            <a:off x="2763000" y="4546750"/>
            <a:ext cx="872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47"/>
          <p:cNvCxnSpPr>
            <a:endCxn id="428" idx="1"/>
          </p:cNvCxnSpPr>
          <p:nvPr/>
        </p:nvCxnSpPr>
        <p:spPr>
          <a:xfrm>
            <a:off x="2826498" y="3617609"/>
            <a:ext cx="3589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641805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BC3711-DB68-13B4-58BF-34E4122454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2826841"/>
              </p:ext>
            </p:extLst>
          </p:nvPr>
        </p:nvGraphicFramePr>
        <p:xfrm>
          <a:off x="506625" y="1573291"/>
          <a:ext cx="6701740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5435">
                  <a:extLst>
                    <a:ext uri="{9D8B030D-6E8A-4147-A177-3AD203B41FA5}">
                      <a16:colId xmlns:a16="http://schemas.microsoft.com/office/drawing/2014/main" val="1858882446"/>
                    </a:ext>
                  </a:extLst>
                </a:gridCol>
                <a:gridCol w="1675435">
                  <a:extLst>
                    <a:ext uri="{9D8B030D-6E8A-4147-A177-3AD203B41FA5}">
                      <a16:colId xmlns:a16="http://schemas.microsoft.com/office/drawing/2014/main" val="3442967942"/>
                    </a:ext>
                  </a:extLst>
                </a:gridCol>
                <a:gridCol w="1675435">
                  <a:extLst>
                    <a:ext uri="{9D8B030D-6E8A-4147-A177-3AD203B41FA5}">
                      <a16:colId xmlns:a16="http://schemas.microsoft.com/office/drawing/2014/main" val="1435925076"/>
                    </a:ext>
                  </a:extLst>
                </a:gridCol>
                <a:gridCol w="1675435">
                  <a:extLst>
                    <a:ext uri="{9D8B030D-6E8A-4147-A177-3AD203B41FA5}">
                      <a16:colId xmlns:a16="http://schemas.microsoft.com/office/drawing/2014/main" val="3733389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b="1" dirty="0" err="1"/>
                        <a:t>Sociale</a:t>
                      </a:r>
                      <a:r>
                        <a:rPr lang="en-GB" b="1" dirty="0"/>
                        <a:t> </a:t>
                      </a:r>
                      <a:r>
                        <a:rPr lang="en-GB" b="1" dirty="0" err="1"/>
                        <a:t>laag</a:t>
                      </a:r>
                      <a:endParaRPr lang="en-NL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Aantal</a:t>
                      </a:r>
                      <a:endParaRPr lang="en-NL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Beheer</a:t>
                      </a:r>
                      <a:endParaRPr lang="en-NL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/>
                        <a:t>Besluitvorming</a:t>
                      </a:r>
                      <a:endParaRPr lang="en-NL" b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882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Intiem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~ 2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Informeel</a:t>
                      </a:r>
                      <a:endParaRPr lang="en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Privé</a:t>
                      </a:r>
                      <a:endParaRPr lang="en-NL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7133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Woning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 ~ 6 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Informeel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Privé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94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(</a:t>
                      </a:r>
                      <a:r>
                        <a:rPr lang="en-GB" dirty="0" err="1"/>
                        <a:t>woon</a:t>
                      </a:r>
                      <a:r>
                        <a:rPr lang="en-GB" dirty="0"/>
                        <a:t>)</a:t>
                      </a:r>
                      <a:r>
                        <a:rPr lang="en-GB" dirty="0" err="1"/>
                        <a:t>groep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 ~ 10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Overleg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Consensus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4613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Cluster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10 ~ 50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Overleg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Consent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666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Project / </a:t>
                      </a:r>
                      <a:r>
                        <a:rPr lang="en-GB" dirty="0" err="1"/>
                        <a:t>straat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50 ~ 150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Vereniging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Meerderheid</a:t>
                      </a:r>
                      <a:r>
                        <a:rPr lang="en-GB" dirty="0"/>
                        <a:t> / ALV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7284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Buurt</a:t>
                      </a:r>
                      <a:endParaRPr lang="en-N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&gt; 150</a:t>
                      </a:r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Vereniging</a:t>
                      </a:r>
                      <a:endParaRPr lang="en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Bestuur</a:t>
                      </a:r>
                      <a:r>
                        <a:rPr lang="en-GB" dirty="0"/>
                        <a:t> / ALV</a:t>
                      </a:r>
                      <a:endParaRPr lang="en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580245"/>
                  </a:ext>
                </a:extLst>
              </a:tr>
            </a:tbl>
          </a:graphicData>
        </a:graphic>
      </p:graphicFrame>
      <p:sp>
        <p:nvSpPr>
          <p:cNvPr id="5" name="Google Shape;425;p47">
            <a:extLst>
              <a:ext uri="{FF2B5EF4-FFF2-40B4-BE49-F238E27FC236}">
                <a16:creationId xmlns:a16="http://schemas.microsoft.com/office/drawing/2014/main" id="{3685E98A-AC62-32CC-6160-C7FCD0FE442D}"/>
              </a:ext>
            </a:extLst>
          </p:cNvPr>
          <p:cNvSpPr txBox="1">
            <a:spLocks/>
          </p:cNvSpPr>
          <p:nvPr/>
        </p:nvSpPr>
        <p:spPr>
          <a:xfrm>
            <a:off x="176645" y="92835"/>
            <a:ext cx="736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nl-NL" sz="2500" dirty="0"/>
              <a:t>Sociale schaalniveaus</a:t>
            </a:r>
            <a:r>
              <a:rPr lang="nl-NL" dirty="0"/>
              <a:t>  </a:t>
            </a:r>
            <a:br>
              <a:rPr lang="nl-NL" dirty="0"/>
            </a:br>
            <a:r>
              <a:rPr lang="nl-NL" sz="1700" dirty="0"/>
              <a:t>Vuistregels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54125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25;p47">
            <a:extLst>
              <a:ext uri="{FF2B5EF4-FFF2-40B4-BE49-F238E27FC236}">
                <a16:creationId xmlns:a16="http://schemas.microsoft.com/office/drawing/2014/main" id="{3685E98A-AC62-32CC-6160-C7FCD0FE442D}"/>
              </a:ext>
            </a:extLst>
          </p:cNvPr>
          <p:cNvSpPr txBox="1">
            <a:spLocks/>
          </p:cNvSpPr>
          <p:nvPr/>
        </p:nvSpPr>
        <p:spPr>
          <a:xfrm>
            <a:off x="176645" y="92835"/>
            <a:ext cx="736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nl-NL" sz="2500" dirty="0"/>
              <a:t>Sociale schaalniveaus</a:t>
            </a:r>
            <a:r>
              <a:rPr lang="nl-NL" dirty="0"/>
              <a:t>  </a:t>
            </a:r>
            <a:br>
              <a:rPr lang="nl-NL" dirty="0"/>
            </a:br>
            <a:r>
              <a:rPr lang="nl-NL" sz="1700" dirty="0"/>
              <a:t>Voorbeeld Nieuwegein</a:t>
            </a:r>
            <a:endParaRPr lang="nl-NL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155777-4BB7-F2A0-F475-183983B6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47279" y="1149414"/>
            <a:ext cx="3371550" cy="33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31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Sociale</a:t>
            </a:r>
            <a:r>
              <a:rPr lang="en-GB" sz="2500" dirty="0"/>
              <a:t> </a:t>
            </a:r>
            <a:r>
              <a:rPr lang="en-GB" sz="2500" dirty="0" err="1"/>
              <a:t>schaalniveaus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Samenvatting</a:t>
            </a:r>
            <a:endParaRPr sz="1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DCFC2E-C2E4-1B7E-35DB-5E50E7F7E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343037"/>
              </p:ext>
            </p:extLst>
          </p:nvPr>
        </p:nvGraphicFramePr>
        <p:xfrm>
          <a:off x="490654" y="1330712"/>
          <a:ext cx="6281853" cy="363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1853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36353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Waarom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Privacy verschilt per laag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Beheer verschilt per lag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Passende voorzieningen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nl-NL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Hoe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Vraag je per activiteit de openbaarheid af: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       Intiem / huishouden / cluster / project / buurt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Bouw het </a:t>
                      </a:r>
                      <a:r>
                        <a:rPr lang="nl-NL" sz="1200" b="0" dirty="0" err="1">
                          <a:solidFill>
                            <a:schemeClr val="tx1"/>
                          </a:solidFill>
                          <a:effectLst/>
                        </a:rPr>
                        <a:t>PvE</a:t>
                      </a: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op in sociale schaalniveaus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  <p:pic>
        <p:nvPicPr>
          <p:cNvPr id="54" name="Google Shape;109;p21" descr="A picture containing toy block, LEGO, toy, scale model&#10;&#10;Description automatically generated">
            <a:extLst>
              <a:ext uri="{FF2B5EF4-FFF2-40B4-BE49-F238E27FC236}">
                <a16:creationId xmlns:a16="http://schemas.microsoft.com/office/drawing/2014/main" id="{88B22DD5-0392-B2CD-A445-ECAE5A888DE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02685" y="2662543"/>
            <a:ext cx="2212715" cy="17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" name="Picture 57" descr="A hand holding a fan of floppy disks&#10;&#10;Description automatically generated">
            <a:extLst>
              <a:ext uri="{FF2B5EF4-FFF2-40B4-BE49-F238E27FC236}">
                <a16:creationId xmlns:a16="http://schemas.microsoft.com/office/drawing/2014/main" id="{A4F01FD0-AE3B-94B0-8A7C-D31AAA1869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43" t="28595" r="27110" b="7792"/>
          <a:stretch/>
        </p:blipFill>
        <p:spPr>
          <a:xfrm>
            <a:off x="4183015" y="2662543"/>
            <a:ext cx="2315240" cy="1787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oogle Shape;202;p29">
            <a:extLst>
              <a:ext uri="{FF2B5EF4-FFF2-40B4-BE49-F238E27FC236}">
                <a16:creationId xmlns:a16="http://schemas.microsoft.com/office/drawing/2014/main" id="{7AC113D9-5F26-AE88-616C-CC8521D4151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83015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3;p29">
            <a:extLst>
              <a:ext uri="{FF2B5EF4-FFF2-40B4-BE49-F238E27FC236}">
                <a16:creationId xmlns:a16="http://schemas.microsoft.com/office/drawing/2014/main" id="{B6DA7BFC-2ADC-025B-7134-1DECC6AE8A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6131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4;p29">
            <a:extLst>
              <a:ext uri="{FF2B5EF4-FFF2-40B4-BE49-F238E27FC236}">
                <a16:creationId xmlns:a16="http://schemas.microsoft.com/office/drawing/2014/main" id="{205098D7-143F-3C6D-3512-3DF99CFED697}"/>
              </a:ext>
            </a:extLst>
          </p:cNvPr>
          <p:cNvPicPr preferRelativeResize="0"/>
          <p:nvPr/>
        </p:nvPicPr>
        <p:blipFill>
          <a:blip r:embed="rId7"/>
          <a:srcRect/>
          <a:stretch/>
        </p:blipFill>
        <p:spPr>
          <a:xfrm>
            <a:off x="6763816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3649DB-8516-CC8B-2C25-77056D179C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89247" y="1727549"/>
            <a:ext cx="415717" cy="4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906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5;p43">
            <a:extLst>
              <a:ext uri="{FF2B5EF4-FFF2-40B4-BE49-F238E27FC236}">
                <a16:creationId xmlns:a16="http://schemas.microsoft.com/office/drawing/2014/main" id="{1470E2BF-16F9-C110-5B42-9F8A8CA04CF6}"/>
              </a:ext>
            </a:extLst>
          </p:cNvPr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Sociale</a:t>
            </a:r>
            <a:r>
              <a:rPr lang="en-GB" sz="2500" dirty="0"/>
              <a:t> </a:t>
            </a:r>
            <a:r>
              <a:rPr lang="en-GB" sz="2500" dirty="0" err="1"/>
              <a:t>schaalniveaus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Vraag</a:t>
            </a:r>
            <a:endParaRPr sz="1700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79C325CE-D6D3-B5B5-5FBF-01D9D773ADAD}"/>
              </a:ext>
            </a:extLst>
          </p:cNvPr>
          <p:cNvSpPr txBox="1"/>
          <p:nvPr/>
        </p:nvSpPr>
        <p:spPr>
          <a:xfrm>
            <a:off x="717208" y="2301300"/>
            <a:ext cx="824484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i="1" dirty="0"/>
              <a:t>Hoe zijn de sociale schaalniveaus in jouw omgeving?</a:t>
            </a: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662147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3315510" y="4058477"/>
            <a:ext cx="2512978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Routing is ontmoeting</a:t>
            </a:r>
            <a:endParaRPr sz="1500" dirty="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tx1"/>
                </a:solidFill>
              </a:rPr>
              <a:t>Privacy			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b="1" dirty="0">
                <a:solidFill>
                  <a:schemeClr val="tx1"/>
                </a:solidFill>
              </a:rPr>
              <a:t>Eigenaarschap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schaalniveaus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/>
              <a:t>Sociale</a:t>
            </a:r>
          </a:p>
          <a:p>
            <a:pPr algn="ctr"/>
            <a:r>
              <a:rPr lang="nl" dirty="0"/>
              <a:t>continuïteit</a:t>
            </a:r>
            <a:endParaRPr lang="nl-NL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collectief wonen</a:t>
            </a:r>
            <a:endParaRPr sz="2500" dirty="0"/>
          </a:p>
        </p:txBody>
      </p:sp>
      <p:sp>
        <p:nvSpPr>
          <p:cNvPr id="3" name="Google Shape;425;p47">
            <a:extLst>
              <a:ext uri="{FF2B5EF4-FFF2-40B4-BE49-F238E27FC236}">
                <a16:creationId xmlns:a16="http://schemas.microsoft.com/office/drawing/2014/main" id="{FEA115A2-EA3C-9795-23D8-7018075A4CB5}"/>
              </a:ext>
            </a:extLst>
          </p:cNvPr>
          <p:cNvSpPr txBox="1">
            <a:spLocks/>
          </p:cNvSpPr>
          <p:nvPr/>
        </p:nvSpPr>
        <p:spPr>
          <a:xfrm>
            <a:off x="176645" y="161457"/>
            <a:ext cx="7361700" cy="127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</a:pPr>
            <a:r>
              <a:rPr lang="nl-NL" sz="2500" dirty="0"/>
              <a:t>Routing is ontmoeting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0822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Flip Krabbendam</a:t>
            </a:r>
            <a:endParaRPr sz="2500"/>
          </a:p>
        </p:txBody>
      </p:sp>
      <p:sp>
        <p:nvSpPr>
          <p:cNvPr id="116" name="Google Shape;116;p22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1965 - 1974 	Bachelor &amp; Master Architectuur in Delft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~1970 - nu		CoHousing architect en onderzoeker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1981 - nu		Bewoner van Centraal Wonen Delft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6301" y="1433539"/>
            <a:ext cx="3035252" cy="227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1C90B-BBDB-25B8-1E1B-8176CA2D4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342966-EF3C-5835-6F4C-419684661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0D0F0-0081-0EDD-DCA3-73AC89097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555" y="1189645"/>
            <a:ext cx="6194889" cy="322945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3A85E2-3F4E-1F6F-FCF8-8E4E0A08B88A}"/>
              </a:ext>
            </a:extLst>
          </p:cNvPr>
          <p:cNvSpPr/>
          <p:nvPr/>
        </p:nvSpPr>
        <p:spPr>
          <a:xfrm>
            <a:off x="4177990" y="1984917"/>
            <a:ext cx="929269" cy="65420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55321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8359424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Ontsluiting</a:t>
            </a:r>
            <a:r>
              <a:rPr lang="en-GB" sz="1700" dirty="0"/>
              <a:t> </a:t>
            </a:r>
            <a:r>
              <a:rPr lang="en-GB" sz="1700" dirty="0" err="1"/>
              <a:t>langs</a:t>
            </a:r>
            <a:r>
              <a:rPr lang="en-GB" sz="1700" dirty="0"/>
              <a:t> </a:t>
            </a:r>
            <a:r>
              <a:rPr lang="en-GB" sz="1700" dirty="0" err="1"/>
              <a:t>bestemmingen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700" dirty="0"/>
            </a:br>
            <a:br>
              <a:rPr lang="en-GB" sz="1700" dirty="0"/>
            </a:br>
            <a:r>
              <a:rPr lang="en-GB" sz="1700" dirty="0"/>
              <a:t>    </a:t>
            </a:r>
            <a:endParaRPr sz="2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C33775-5077-AC57-E144-D21ECBC2FC66}"/>
              </a:ext>
            </a:extLst>
          </p:cNvPr>
          <p:cNvSpPr/>
          <p:nvPr/>
        </p:nvSpPr>
        <p:spPr>
          <a:xfrm>
            <a:off x="2252547" y="2735768"/>
            <a:ext cx="4348976" cy="1665248"/>
          </a:xfrm>
          <a:prstGeom prst="rect">
            <a:avLst/>
          </a:prstGeom>
          <a:solidFill>
            <a:srgbClr val="BF04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0E46F-0017-F614-7D4F-C3C4ECC93B2B}"/>
              </a:ext>
            </a:extLst>
          </p:cNvPr>
          <p:cNvSpPr/>
          <p:nvPr/>
        </p:nvSpPr>
        <p:spPr>
          <a:xfrm>
            <a:off x="2252547" y="2735769"/>
            <a:ext cx="3335283" cy="1523998"/>
          </a:xfrm>
          <a:prstGeom prst="rect">
            <a:avLst/>
          </a:prstGeom>
          <a:solidFill>
            <a:srgbClr val="39BC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2881A-452C-2DBB-41B9-29A0EB2370B3}"/>
              </a:ext>
            </a:extLst>
          </p:cNvPr>
          <p:cNvSpPr/>
          <p:nvPr/>
        </p:nvSpPr>
        <p:spPr>
          <a:xfrm>
            <a:off x="2252548" y="2735769"/>
            <a:ext cx="2490438" cy="1396844"/>
          </a:xfrm>
          <a:prstGeom prst="rect">
            <a:avLst/>
          </a:prstGeom>
          <a:solidFill>
            <a:srgbClr val="E2D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3EBCC-8E90-6C11-F9CA-84E70EAB4424}"/>
              </a:ext>
            </a:extLst>
          </p:cNvPr>
          <p:cNvSpPr/>
          <p:nvPr/>
        </p:nvSpPr>
        <p:spPr>
          <a:xfrm>
            <a:off x="2252547" y="2735768"/>
            <a:ext cx="1656520" cy="1234064"/>
          </a:xfrm>
          <a:prstGeom prst="rect">
            <a:avLst/>
          </a:prstGeom>
          <a:solidFill>
            <a:srgbClr val="E7DDC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EAC90B-0FCA-8E98-2CC5-9724F1D6796B}"/>
              </a:ext>
            </a:extLst>
          </p:cNvPr>
          <p:cNvCxnSpPr>
            <a:cxnSpLocks/>
          </p:cNvCxnSpPr>
          <p:nvPr/>
        </p:nvCxnSpPr>
        <p:spPr>
          <a:xfrm flipH="1">
            <a:off x="3282803" y="2594444"/>
            <a:ext cx="3675558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Google Shape;395;p46">
            <a:extLst>
              <a:ext uri="{FF2B5EF4-FFF2-40B4-BE49-F238E27FC236}">
                <a16:creationId xmlns:a16="http://schemas.microsoft.com/office/drawing/2014/main" id="{71A0D7F7-8054-1F50-180E-C147FBF5A3C2}"/>
              </a:ext>
            </a:extLst>
          </p:cNvPr>
          <p:cNvSpPr txBox="1"/>
          <p:nvPr/>
        </p:nvSpPr>
        <p:spPr>
          <a:xfrm>
            <a:off x="2713462" y="2921335"/>
            <a:ext cx="434897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	      </a:t>
            </a:r>
            <a:r>
              <a:rPr lang="en-GB" dirty="0" err="1"/>
              <a:t>Woonk</a:t>
            </a:r>
            <a:r>
              <a:rPr lang="en-GB" dirty="0"/>
              <a:t>.        </a:t>
            </a:r>
            <a:r>
              <a:rPr lang="en-GB" dirty="0" err="1"/>
              <a:t>Tuin</a:t>
            </a:r>
            <a:r>
              <a:rPr lang="en-GB" dirty="0"/>
              <a:t>       </a:t>
            </a:r>
            <a:r>
              <a:rPr lang="en-GB" dirty="0" err="1"/>
              <a:t>Wasruimte</a:t>
            </a:r>
            <a:r>
              <a:rPr lang="en-GB" dirty="0"/>
              <a:t>	</a:t>
            </a:r>
            <a:endParaRPr dirty="0"/>
          </a:p>
        </p:txBody>
      </p:sp>
      <p:pic>
        <p:nvPicPr>
          <p:cNvPr id="18" name="Google Shape;202;p29">
            <a:extLst>
              <a:ext uri="{FF2B5EF4-FFF2-40B4-BE49-F238E27FC236}">
                <a16:creationId xmlns:a16="http://schemas.microsoft.com/office/drawing/2014/main" id="{0703AA18-CB0E-DA4C-AEA1-F49D905DB2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803" y="3406729"/>
            <a:ext cx="465688" cy="4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4;p29">
            <a:extLst>
              <a:ext uri="{FF2B5EF4-FFF2-40B4-BE49-F238E27FC236}">
                <a16:creationId xmlns:a16="http://schemas.microsoft.com/office/drawing/2014/main" id="{2D0A99EC-C3F4-732D-8410-6D5392C9E3D4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090524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11A0FD-09CB-EED4-6C6B-93A1FC27D879}"/>
              </a:ext>
            </a:extLst>
          </p:cNvPr>
          <p:cNvCxnSpPr>
            <a:cxnSpLocks/>
          </p:cNvCxnSpPr>
          <p:nvPr/>
        </p:nvCxnSpPr>
        <p:spPr>
          <a:xfrm>
            <a:off x="33051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230C3B-3B80-9ED3-37AB-C2965EC53CE5}"/>
              </a:ext>
            </a:extLst>
          </p:cNvPr>
          <p:cNvCxnSpPr>
            <a:cxnSpLocks/>
          </p:cNvCxnSpPr>
          <p:nvPr/>
        </p:nvCxnSpPr>
        <p:spPr>
          <a:xfrm>
            <a:off x="4271545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9D0E4D-3023-453A-599E-9A1C9679D87E}"/>
              </a:ext>
            </a:extLst>
          </p:cNvPr>
          <p:cNvCxnSpPr>
            <a:cxnSpLocks/>
          </p:cNvCxnSpPr>
          <p:nvPr/>
        </p:nvCxnSpPr>
        <p:spPr>
          <a:xfrm>
            <a:off x="51339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CFE248-A560-F0E7-71CA-C3549C582CB9}"/>
              </a:ext>
            </a:extLst>
          </p:cNvPr>
          <p:cNvCxnSpPr>
            <a:cxnSpLocks/>
          </p:cNvCxnSpPr>
          <p:nvPr/>
        </p:nvCxnSpPr>
        <p:spPr>
          <a:xfrm>
            <a:off x="6085477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30FB46E-138A-55FF-562F-D892A77C3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315881"/>
              </p:ext>
            </p:extLst>
          </p:nvPr>
        </p:nvGraphicFramePr>
        <p:xfrm>
          <a:off x="490654" y="1330712"/>
          <a:ext cx="7255726" cy="139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55726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139684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Dagelijkse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routes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moeten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langs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plekken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komen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waar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mensen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verblijven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  <p:pic>
        <p:nvPicPr>
          <p:cNvPr id="3" name="Google Shape;204;p29">
            <a:extLst>
              <a:ext uri="{FF2B5EF4-FFF2-40B4-BE49-F238E27FC236}">
                <a16:creationId xmlns:a16="http://schemas.microsoft.com/office/drawing/2014/main" id="{504CA912-98E7-E45C-A0A9-25E6B39E6CAC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939322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29">
            <a:extLst>
              <a:ext uri="{FF2B5EF4-FFF2-40B4-BE49-F238E27FC236}">
                <a16:creationId xmlns:a16="http://schemas.microsoft.com/office/drawing/2014/main" id="{DF945C3C-FE62-D66D-E967-F3D78F955E2F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852633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0830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8359424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Ontsluiting</a:t>
            </a:r>
            <a:r>
              <a:rPr lang="en-GB" sz="1700" dirty="0"/>
              <a:t> </a:t>
            </a:r>
            <a:r>
              <a:rPr lang="en-GB" sz="1700" dirty="0" err="1"/>
              <a:t>langs</a:t>
            </a:r>
            <a:r>
              <a:rPr lang="en-GB" sz="1700" dirty="0"/>
              <a:t> </a:t>
            </a:r>
            <a:r>
              <a:rPr lang="en-GB" sz="1700" dirty="0" err="1"/>
              <a:t>bestemmingen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700" dirty="0"/>
            </a:br>
            <a:br>
              <a:rPr lang="en-GB" sz="1700" dirty="0"/>
            </a:br>
            <a:r>
              <a:rPr lang="en-GB" sz="1700" dirty="0"/>
              <a:t>    </a:t>
            </a:r>
            <a:endParaRPr sz="2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C33775-5077-AC57-E144-D21ECBC2FC66}"/>
              </a:ext>
            </a:extLst>
          </p:cNvPr>
          <p:cNvSpPr/>
          <p:nvPr/>
        </p:nvSpPr>
        <p:spPr>
          <a:xfrm>
            <a:off x="2252547" y="2735768"/>
            <a:ext cx="4348976" cy="1665248"/>
          </a:xfrm>
          <a:prstGeom prst="rect">
            <a:avLst/>
          </a:prstGeom>
          <a:solidFill>
            <a:srgbClr val="BF04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E0E46F-0017-F614-7D4F-C3C4ECC93B2B}"/>
              </a:ext>
            </a:extLst>
          </p:cNvPr>
          <p:cNvSpPr/>
          <p:nvPr/>
        </p:nvSpPr>
        <p:spPr>
          <a:xfrm>
            <a:off x="2252547" y="2735769"/>
            <a:ext cx="3335283" cy="1523998"/>
          </a:xfrm>
          <a:prstGeom prst="rect">
            <a:avLst/>
          </a:prstGeom>
          <a:solidFill>
            <a:srgbClr val="39BC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E2881A-452C-2DBB-41B9-29A0EB2370B3}"/>
              </a:ext>
            </a:extLst>
          </p:cNvPr>
          <p:cNvSpPr/>
          <p:nvPr/>
        </p:nvSpPr>
        <p:spPr>
          <a:xfrm>
            <a:off x="2252548" y="2735769"/>
            <a:ext cx="2490438" cy="1396844"/>
          </a:xfrm>
          <a:prstGeom prst="rect">
            <a:avLst/>
          </a:prstGeom>
          <a:solidFill>
            <a:srgbClr val="E2D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83EBCC-8E90-6C11-F9CA-84E70EAB4424}"/>
              </a:ext>
            </a:extLst>
          </p:cNvPr>
          <p:cNvSpPr/>
          <p:nvPr/>
        </p:nvSpPr>
        <p:spPr>
          <a:xfrm>
            <a:off x="2252547" y="2735768"/>
            <a:ext cx="1656520" cy="1234064"/>
          </a:xfrm>
          <a:prstGeom prst="rect">
            <a:avLst/>
          </a:prstGeom>
          <a:solidFill>
            <a:srgbClr val="E7DDC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EAC90B-0FCA-8E98-2CC5-9724F1D6796B}"/>
              </a:ext>
            </a:extLst>
          </p:cNvPr>
          <p:cNvCxnSpPr>
            <a:cxnSpLocks/>
          </p:cNvCxnSpPr>
          <p:nvPr/>
        </p:nvCxnSpPr>
        <p:spPr>
          <a:xfrm flipH="1">
            <a:off x="3282803" y="2594444"/>
            <a:ext cx="3675558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Google Shape;395;p46">
            <a:extLst>
              <a:ext uri="{FF2B5EF4-FFF2-40B4-BE49-F238E27FC236}">
                <a16:creationId xmlns:a16="http://schemas.microsoft.com/office/drawing/2014/main" id="{71A0D7F7-8054-1F50-180E-C147FBF5A3C2}"/>
              </a:ext>
            </a:extLst>
          </p:cNvPr>
          <p:cNvSpPr txBox="1"/>
          <p:nvPr/>
        </p:nvSpPr>
        <p:spPr>
          <a:xfrm>
            <a:off x="2713462" y="2921335"/>
            <a:ext cx="434897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	      </a:t>
            </a:r>
            <a:r>
              <a:rPr lang="en-GB" dirty="0" err="1"/>
              <a:t>Woonk</a:t>
            </a:r>
            <a:r>
              <a:rPr lang="en-GB" dirty="0"/>
              <a:t>.        </a:t>
            </a:r>
            <a:r>
              <a:rPr lang="en-GB" dirty="0" err="1"/>
              <a:t>Tuin</a:t>
            </a:r>
            <a:r>
              <a:rPr lang="en-GB" dirty="0"/>
              <a:t>       </a:t>
            </a:r>
            <a:r>
              <a:rPr lang="en-GB" dirty="0" err="1"/>
              <a:t>Wasruimte</a:t>
            </a:r>
            <a:r>
              <a:rPr lang="en-GB" dirty="0"/>
              <a:t>	</a:t>
            </a:r>
            <a:endParaRPr dirty="0"/>
          </a:p>
        </p:txBody>
      </p:sp>
      <p:pic>
        <p:nvPicPr>
          <p:cNvPr id="18" name="Google Shape;202;p29">
            <a:extLst>
              <a:ext uri="{FF2B5EF4-FFF2-40B4-BE49-F238E27FC236}">
                <a16:creationId xmlns:a16="http://schemas.microsoft.com/office/drawing/2014/main" id="{0703AA18-CB0E-DA4C-AEA1-F49D905DB2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803" y="3406729"/>
            <a:ext cx="465688" cy="465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11A0FD-09CB-EED4-6C6B-93A1FC27D879}"/>
              </a:ext>
            </a:extLst>
          </p:cNvPr>
          <p:cNvCxnSpPr>
            <a:cxnSpLocks/>
          </p:cNvCxnSpPr>
          <p:nvPr/>
        </p:nvCxnSpPr>
        <p:spPr>
          <a:xfrm>
            <a:off x="33051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2230C3B-3B80-9ED3-37AB-C2965EC53CE5}"/>
              </a:ext>
            </a:extLst>
          </p:cNvPr>
          <p:cNvCxnSpPr>
            <a:cxnSpLocks/>
          </p:cNvCxnSpPr>
          <p:nvPr/>
        </p:nvCxnSpPr>
        <p:spPr>
          <a:xfrm>
            <a:off x="4271545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D9D0E4D-3023-453A-599E-9A1C9679D87E}"/>
              </a:ext>
            </a:extLst>
          </p:cNvPr>
          <p:cNvCxnSpPr>
            <a:cxnSpLocks/>
          </p:cNvCxnSpPr>
          <p:nvPr/>
        </p:nvCxnSpPr>
        <p:spPr>
          <a:xfrm>
            <a:off x="51339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CFE248-A560-F0E7-71CA-C3549C582CB9}"/>
              </a:ext>
            </a:extLst>
          </p:cNvPr>
          <p:cNvCxnSpPr>
            <a:cxnSpLocks/>
          </p:cNvCxnSpPr>
          <p:nvPr/>
        </p:nvCxnSpPr>
        <p:spPr>
          <a:xfrm>
            <a:off x="6085477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Google Shape;204;p29">
            <a:extLst>
              <a:ext uri="{FF2B5EF4-FFF2-40B4-BE49-F238E27FC236}">
                <a16:creationId xmlns:a16="http://schemas.microsoft.com/office/drawing/2014/main" id="{89F09C56-69B2-2284-3D49-30903EB03C61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090524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29">
            <a:extLst>
              <a:ext uri="{FF2B5EF4-FFF2-40B4-BE49-F238E27FC236}">
                <a16:creationId xmlns:a16="http://schemas.microsoft.com/office/drawing/2014/main" id="{A22C75D2-751D-B5D0-8B25-82D5AE251A7C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939322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29">
            <a:extLst>
              <a:ext uri="{FF2B5EF4-FFF2-40B4-BE49-F238E27FC236}">
                <a16:creationId xmlns:a16="http://schemas.microsoft.com/office/drawing/2014/main" id="{EFC8B88E-C44E-64BF-9D6F-05331E50402F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852633" y="3400373"/>
            <a:ext cx="465688" cy="4656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0F68B-E7B9-4B63-7978-996C2008D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0031000"/>
              </p:ext>
            </p:extLst>
          </p:nvPr>
        </p:nvGraphicFramePr>
        <p:xfrm>
          <a:off x="490654" y="1330712"/>
          <a:ext cx="5932448" cy="139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2448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139684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niet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doorheen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 </a:t>
                      </a:r>
                      <a:b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niet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achter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gesloten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deuren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doorzichte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wand.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4634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8359424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Ontsluiting</a:t>
            </a:r>
            <a:r>
              <a:rPr lang="en-GB" sz="1700" dirty="0"/>
              <a:t> </a:t>
            </a:r>
            <a:r>
              <a:rPr lang="en-GB" sz="1700" dirty="0" err="1"/>
              <a:t>langs</a:t>
            </a:r>
            <a:r>
              <a:rPr lang="en-GB" sz="1700" dirty="0"/>
              <a:t> </a:t>
            </a:r>
            <a:r>
              <a:rPr lang="en-GB" sz="1700" dirty="0" err="1"/>
              <a:t>bestemmingen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700" dirty="0"/>
            </a:br>
            <a:br>
              <a:rPr lang="en-GB" sz="1700" dirty="0"/>
            </a:br>
            <a:r>
              <a:rPr lang="en-GB" sz="1700" dirty="0"/>
              <a:t>    </a:t>
            </a:r>
            <a:endParaRPr sz="25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F0F68B-E7B9-4B63-7978-996C2008D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173595"/>
              </p:ext>
            </p:extLst>
          </p:nvPr>
        </p:nvGraphicFramePr>
        <p:xfrm>
          <a:off x="490654" y="1330712"/>
          <a:ext cx="5932448" cy="139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2448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139684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niet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er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doorheen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 </a:t>
                      </a:r>
                      <a:b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Maar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niet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achter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gesloten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deuren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!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Dus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doorzichte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deur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of wand.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  <p:pic>
        <p:nvPicPr>
          <p:cNvPr id="7" name="Picture 6" descr="A room with red floor and a door&#10;&#10;Description automatically generated">
            <a:extLst>
              <a:ext uri="{FF2B5EF4-FFF2-40B4-BE49-F238E27FC236}">
                <a16:creationId xmlns:a16="http://schemas.microsoft.com/office/drawing/2014/main" id="{574534D6-615E-77DA-42FA-18DD32940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86" y="1462841"/>
            <a:ext cx="4432794" cy="27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177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/>
              <a:t>“nu-even-</a:t>
            </a:r>
            <a:r>
              <a:rPr lang="en-GB" sz="1700" dirty="0" err="1"/>
              <a:t>niet</a:t>
            </a:r>
            <a:r>
              <a:rPr lang="en-GB" sz="1700" dirty="0"/>
              <a:t>” route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6AE45AC-D8A9-61F8-1B12-7EA8B4D6D6BF}"/>
              </a:ext>
            </a:extLst>
          </p:cNvPr>
          <p:cNvSpPr/>
          <p:nvPr/>
        </p:nvSpPr>
        <p:spPr>
          <a:xfrm>
            <a:off x="2252547" y="2735768"/>
            <a:ext cx="4348976" cy="1665248"/>
          </a:xfrm>
          <a:prstGeom prst="rect">
            <a:avLst/>
          </a:prstGeom>
          <a:solidFill>
            <a:srgbClr val="BF041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0FDADD-5E93-745B-6C2F-521A3B6ACA88}"/>
              </a:ext>
            </a:extLst>
          </p:cNvPr>
          <p:cNvSpPr/>
          <p:nvPr/>
        </p:nvSpPr>
        <p:spPr>
          <a:xfrm>
            <a:off x="2252547" y="2735769"/>
            <a:ext cx="3335283" cy="1523998"/>
          </a:xfrm>
          <a:prstGeom prst="rect">
            <a:avLst/>
          </a:prstGeom>
          <a:solidFill>
            <a:srgbClr val="39BC5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79F182-6863-2A14-E730-5FC731D07E43}"/>
              </a:ext>
            </a:extLst>
          </p:cNvPr>
          <p:cNvSpPr/>
          <p:nvPr/>
        </p:nvSpPr>
        <p:spPr>
          <a:xfrm>
            <a:off x="2252548" y="2735769"/>
            <a:ext cx="2490438" cy="1396844"/>
          </a:xfrm>
          <a:prstGeom prst="rect">
            <a:avLst/>
          </a:prstGeom>
          <a:solidFill>
            <a:srgbClr val="E2DE3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6EBE55-675E-19CC-6A47-F272A040063D}"/>
              </a:ext>
            </a:extLst>
          </p:cNvPr>
          <p:cNvSpPr/>
          <p:nvPr/>
        </p:nvSpPr>
        <p:spPr>
          <a:xfrm>
            <a:off x="2252547" y="2735768"/>
            <a:ext cx="1656520" cy="1234064"/>
          </a:xfrm>
          <a:prstGeom prst="rect">
            <a:avLst/>
          </a:prstGeom>
          <a:solidFill>
            <a:srgbClr val="E7DDC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Google Shape;395;p46">
            <a:extLst>
              <a:ext uri="{FF2B5EF4-FFF2-40B4-BE49-F238E27FC236}">
                <a16:creationId xmlns:a16="http://schemas.microsoft.com/office/drawing/2014/main" id="{4FD214E2-D3FD-37A6-D25A-2C407694DC18}"/>
              </a:ext>
            </a:extLst>
          </p:cNvPr>
          <p:cNvSpPr txBox="1"/>
          <p:nvPr/>
        </p:nvSpPr>
        <p:spPr>
          <a:xfrm>
            <a:off x="2713462" y="2921335"/>
            <a:ext cx="434897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	      </a:t>
            </a:r>
            <a:r>
              <a:rPr lang="en-GB" dirty="0" err="1"/>
              <a:t>Woonk</a:t>
            </a:r>
            <a:r>
              <a:rPr lang="en-GB" dirty="0"/>
              <a:t>.        </a:t>
            </a:r>
            <a:r>
              <a:rPr lang="en-GB" dirty="0" err="1"/>
              <a:t>Tuin</a:t>
            </a:r>
            <a:r>
              <a:rPr lang="en-GB" dirty="0"/>
              <a:t>       </a:t>
            </a:r>
            <a:r>
              <a:rPr lang="en-GB" dirty="0" err="1"/>
              <a:t>Wasruimte</a:t>
            </a:r>
            <a:r>
              <a:rPr lang="en-GB" dirty="0"/>
              <a:t>	</a:t>
            </a:r>
            <a:endParaRPr dirty="0"/>
          </a:p>
        </p:txBody>
      </p:sp>
      <p:pic>
        <p:nvPicPr>
          <p:cNvPr id="36" name="Google Shape;202;p29">
            <a:extLst>
              <a:ext uri="{FF2B5EF4-FFF2-40B4-BE49-F238E27FC236}">
                <a16:creationId xmlns:a16="http://schemas.microsoft.com/office/drawing/2014/main" id="{2DA3B912-CFBF-1FEA-C041-3114D373A7D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2803" y="3406729"/>
            <a:ext cx="465688" cy="465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04;p29">
            <a:extLst>
              <a:ext uri="{FF2B5EF4-FFF2-40B4-BE49-F238E27FC236}">
                <a16:creationId xmlns:a16="http://schemas.microsoft.com/office/drawing/2014/main" id="{1A0E86B3-D856-EC63-EC07-3C5E626E86D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794" y="3401871"/>
            <a:ext cx="465688" cy="46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04;p29">
            <a:extLst>
              <a:ext uri="{FF2B5EF4-FFF2-40B4-BE49-F238E27FC236}">
                <a16:creationId xmlns:a16="http://schemas.microsoft.com/office/drawing/2014/main" id="{E86AABCE-09CC-E2F6-3DD5-8582DCFF8E6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364" y="3408004"/>
            <a:ext cx="465688" cy="46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04;p29">
            <a:extLst>
              <a:ext uri="{FF2B5EF4-FFF2-40B4-BE49-F238E27FC236}">
                <a16:creationId xmlns:a16="http://schemas.microsoft.com/office/drawing/2014/main" id="{572DF9C9-088A-D779-9CA3-986AB5E819E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0524" y="3400373"/>
            <a:ext cx="465688" cy="4656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F90C94E-6D27-E240-0B1C-79F34959074F}"/>
              </a:ext>
            </a:extLst>
          </p:cNvPr>
          <p:cNvCxnSpPr>
            <a:cxnSpLocks/>
          </p:cNvCxnSpPr>
          <p:nvPr/>
        </p:nvCxnSpPr>
        <p:spPr>
          <a:xfrm>
            <a:off x="33051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12887A5-78B2-37AE-8EB1-B80AF148B58E}"/>
              </a:ext>
            </a:extLst>
          </p:cNvPr>
          <p:cNvCxnSpPr>
            <a:cxnSpLocks/>
          </p:cNvCxnSpPr>
          <p:nvPr/>
        </p:nvCxnSpPr>
        <p:spPr>
          <a:xfrm>
            <a:off x="4271545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4A43765-35ED-DDE2-BA41-17234060458A}"/>
              </a:ext>
            </a:extLst>
          </p:cNvPr>
          <p:cNvCxnSpPr>
            <a:cxnSpLocks/>
          </p:cNvCxnSpPr>
          <p:nvPr/>
        </p:nvCxnSpPr>
        <p:spPr>
          <a:xfrm>
            <a:off x="5133906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345BA5-10F7-01CA-E37B-A65DECE3B385}"/>
              </a:ext>
            </a:extLst>
          </p:cNvPr>
          <p:cNvCxnSpPr>
            <a:cxnSpLocks/>
          </p:cNvCxnSpPr>
          <p:nvPr/>
        </p:nvCxnSpPr>
        <p:spPr>
          <a:xfrm>
            <a:off x="6085477" y="2594444"/>
            <a:ext cx="0" cy="4170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13C94FE-E5A9-4D0A-8E18-540CA18DED67}"/>
              </a:ext>
            </a:extLst>
          </p:cNvPr>
          <p:cNvCxnSpPr>
            <a:cxnSpLocks/>
          </p:cNvCxnSpPr>
          <p:nvPr/>
        </p:nvCxnSpPr>
        <p:spPr>
          <a:xfrm>
            <a:off x="1668966" y="3351302"/>
            <a:ext cx="8809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3CC1E85-8926-501B-7ECE-31BFBF812068}"/>
              </a:ext>
            </a:extLst>
          </p:cNvPr>
          <p:cNvCxnSpPr>
            <a:cxnSpLocks/>
          </p:cNvCxnSpPr>
          <p:nvPr/>
        </p:nvCxnSpPr>
        <p:spPr>
          <a:xfrm flipH="1">
            <a:off x="3282803" y="2594444"/>
            <a:ext cx="4218251" cy="0"/>
          </a:xfrm>
          <a:prstGeom prst="straightConnector1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E717F4-9754-1F19-358F-8F7DE8AA2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575074"/>
              </p:ext>
            </p:extLst>
          </p:nvPr>
        </p:nvGraphicFramePr>
        <p:xfrm>
          <a:off x="490654" y="1330712"/>
          <a:ext cx="5932448" cy="1396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2448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1396844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Ontmoeting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moet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een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keuze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600" b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zijn</a:t>
                      </a:r>
                      <a:r>
                        <a:rPr lang="en-GB" sz="16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2496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A369F274-9555-72AE-109C-423C8E2AF0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1152427"/>
            <a:ext cx="3937742" cy="3367534"/>
          </a:xfrm>
        </p:spPr>
      </p:pic>
      <p:sp>
        <p:nvSpPr>
          <p:cNvPr id="6" name="Google Shape;400;p46">
            <a:extLst>
              <a:ext uri="{FF2B5EF4-FFF2-40B4-BE49-F238E27FC236}">
                <a16:creationId xmlns:a16="http://schemas.microsoft.com/office/drawing/2014/main" id="{E1A030BD-238C-F13F-6993-798DBBE5D62C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Voorbeeld</a:t>
            </a:r>
            <a:r>
              <a:rPr lang="en-GB" sz="1700" dirty="0"/>
              <a:t> GW </a:t>
            </a:r>
            <a:r>
              <a:rPr lang="en-GB" sz="1700" dirty="0" err="1"/>
              <a:t>Nieuwegein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976A0-E197-6517-02A6-5C6CA2CE7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132918" y="1149414"/>
            <a:ext cx="3371550" cy="33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98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1E341C-F3F1-EFC9-B251-72E329A43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32918" y="1149414"/>
            <a:ext cx="3371550" cy="3370547"/>
          </a:xfrm>
          <a:prstGeom prst="rect">
            <a:avLst/>
          </a:prstGeom>
        </p:spPr>
      </p:pic>
      <p:sp>
        <p:nvSpPr>
          <p:cNvPr id="6" name="Google Shape;400;p46">
            <a:extLst>
              <a:ext uri="{FF2B5EF4-FFF2-40B4-BE49-F238E27FC236}">
                <a16:creationId xmlns:a16="http://schemas.microsoft.com/office/drawing/2014/main" id="{E1A030BD-238C-F13F-6993-798DBBE5D62C}"/>
              </a:ext>
            </a:extLst>
          </p:cNvPr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Voorbeeld</a:t>
            </a:r>
            <a:r>
              <a:rPr lang="en-GB" sz="1700" dirty="0"/>
              <a:t> GW </a:t>
            </a:r>
            <a:r>
              <a:rPr lang="en-GB" sz="1700" dirty="0" err="1"/>
              <a:t>Nieuwegein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4" name="Google Shape;395;p46">
            <a:extLst>
              <a:ext uri="{FF2B5EF4-FFF2-40B4-BE49-F238E27FC236}">
                <a16:creationId xmlns:a16="http://schemas.microsoft.com/office/drawing/2014/main" id="{74293966-3FC7-5A53-4438-9E6577880D4A}"/>
              </a:ext>
            </a:extLst>
          </p:cNvPr>
          <p:cNvSpPr txBox="1"/>
          <p:nvPr/>
        </p:nvSpPr>
        <p:spPr>
          <a:xfrm>
            <a:off x="513653" y="2601022"/>
            <a:ext cx="4348977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Sociale</a:t>
            </a:r>
            <a:r>
              <a:rPr lang="en-GB" dirty="0"/>
              <a:t> route </a:t>
            </a:r>
            <a:r>
              <a:rPr lang="en-GB" dirty="0" err="1"/>
              <a:t>moet</a:t>
            </a:r>
            <a:r>
              <a:rPr lang="en-GB" dirty="0"/>
              <a:t> route van </a:t>
            </a:r>
            <a:r>
              <a:rPr lang="en-GB" dirty="0" err="1"/>
              <a:t>minste</a:t>
            </a:r>
            <a:r>
              <a:rPr lang="en-GB" dirty="0"/>
              <a:t> </a:t>
            </a:r>
            <a:r>
              <a:rPr lang="en-GB" dirty="0" err="1"/>
              <a:t>weerstand</a:t>
            </a:r>
            <a:r>
              <a:rPr lang="en-GB" dirty="0"/>
              <a:t> </a:t>
            </a:r>
            <a:r>
              <a:rPr lang="en-GB" dirty="0" err="1"/>
              <a:t>zijn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1389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424323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Combineer</a:t>
            </a:r>
            <a:r>
              <a:rPr lang="en-GB" sz="1700" dirty="0"/>
              <a:t> “Moet” en “Mag” </a:t>
            </a:r>
            <a:r>
              <a:rPr lang="en-GB" sz="1700" dirty="0" err="1"/>
              <a:t>activiteiten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F06042-BAD7-301A-60D6-DEE1EBA07697}"/>
              </a:ext>
            </a:extLst>
          </p:cNvPr>
          <p:cNvSpPr txBox="1"/>
          <p:nvPr/>
        </p:nvSpPr>
        <p:spPr>
          <a:xfrm>
            <a:off x="332678" y="1556087"/>
            <a:ext cx="690817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“Moet plekken” bepalen of “Mag plekken” in de loop liggen</a:t>
            </a:r>
          </a:p>
          <a:p>
            <a:endParaRPr lang="nl-NL" dirty="0"/>
          </a:p>
          <a:p>
            <a:endParaRPr lang="en-GB" sz="1400" dirty="0"/>
          </a:p>
          <a:p>
            <a:r>
              <a:rPr lang="en-GB" sz="1400" b="1" dirty="0"/>
              <a:t>Moet </a:t>
            </a:r>
            <a:r>
              <a:rPr lang="en-GB" sz="1400" b="1" dirty="0" err="1"/>
              <a:t>plekken</a:t>
            </a:r>
            <a:r>
              <a:rPr lang="en-GB" sz="1400" b="1" dirty="0"/>
              <a:t>		Mag </a:t>
            </a:r>
            <a:r>
              <a:rPr lang="en-GB" sz="1400" b="1" dirty="0" err="1"/>
              <a:t>plekken</a:t>
            </a:r>
            <a:endParaRPr lang="en-GB" sz="1400" b="1" dirty="0"/>
          </a:p>
          <a:p>
            <a:r>
              <a:rPr lang="en-GB" dirty="0"/>
              <a:t>- </a:t>
            </a:r>
            <a:r>
              <a:rPr lang="en-GB" dirty="0" err="1"/>
              <a:t>Prive</a:t>
            </a:r>
            <a:r>
              <a:rPr lang="en-GB" dirty="0"/>
              <a:t> </a:t>
            </a:r>
            <a:r>
              <a:rPr lang="en-GB" dirty="0" err="1"/>
              <a:t>woning</a:t>
            </a:r>
            <a:r>
              <a:rPr lang="en-GB" dirty="0"/>
              <a:t> 		- </a:t>
            </a:r>
            <a:r>
              <a:rPr lang="en-GB" dirty="0" err="1"/>
              <a:t>Daktuin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Fietsenstalling</a:t>
            </a:r>
            <a:r>
              <a:rPr lang="en-GB" dirty="0"/>
              <a:t>		- </a:t>
            </a:r>
            <a:r>
              <a:rPr lang="en-GB" dirty="0" err="1"/>
              <a:t>Ontmoetingsruimte</a:t>
            </a:r>
            <a:endParaRPr lang="en-GB" dirty="0"/>
          </a:p>
          <a:p>
            <a:r>
              <a:rPr lang="en-GB" dirty="0"/>
              <a:t>- Lift 			- Trap</a:t>
            </a:r>
          </a:p>
          <a:p>
            <a:r>
              <a:rPr lang="en-GB" dirty="0"/>
              <a:t>- </a:t>
            </a:r>
            <a:r>
              <a:rPr lang="en-GB" dirty="0" err="1"/>
              <a:t>Afvalcontainer</a:t>
            </a:r>
            <a:r>
              <a:rPr lang="en-GB" dirty="0"/>
              <a:t>		- </a:t>
            </a:r>
            <a:r>
              <a:rPr lang="en-GB" dirty="0" err="1"/>
              <a:t>Collectieve</a:t>
            </a:r>
            <a:r>
              <a:rPr lang="en-GB" dirty="0"/>
              <a:t> </a:t>
            </a:r>
            <a:r>
              <a:rPr lang="en-GB" dirty="0" err="1"/>
              <a:t>keuken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Wasruimte</a:t>
            </a:r>
            <a:r>
              <a:rPr lang="en-GB" dirty="0"/>
              <a:t> 		- Hobby </a:t>
            </a:r>
            <a:r>
              <a:rPr lang="en-GB" dirty="0" err="1"/>
              <a:t>ruimte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Brievenbus</a:t>
            </a:r>
            <a:r>
              <a:rPr lang="en-GB" dirty="0"/>
              <a:t>	 	- </a:t>
            </a:r>
            <a:r>
              <a:rPr lang="en-GB" dirty="0" err="1"/>
              <a:t>Evenementen</a:t>
            </a:r>
            <a:r>
              <a:rPr lang="en-GB" dirty="0"/>
              <a:t> </a:t>
            </a:r>
            <a:r>
              <a:rPr lang="en-GB" dirty="0" err="1"/>
              <a:t>ruimte</a:t>
            </a:r>
            <a:endParaRPr lang="en-GB" dirty="0"/>
          </a:p>
          <a:p>
            <a:r>
              <a:rPr lang="en-GB" dirty="0"/>
              <a:t>- </a:t>
            </a:r>
            <a:r>
              <a:rPr lang="en-GB" dirty="0" err="1"/>
              <a:t>Parkeerplaats</a:t>
            </a:r>
            <a:r>
              <a:rPr lang="en-GB" dirty="0"/>
              <a:t>		- </a:t>
            </a:r>
            <a:r>
              <a:rPr lang="en-GB" dirty="0" err="1"/>
              <a:t>Gezamenlijke</a:t>
            </a:r>
            <a:r>
              <a:rPr lang="en-GB" dirty="0"/>
              <a:t> </a:t>
            </a:r>
            <a:r>
              <a:rPr lang="en-GB" dirty="0" err="1"/>
              <a:t>tuin</a:t>
            </a:r>
            <a:endParaRPr lang="en-GB" dirty="0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DDDEC394-8332-871E-209C-3F752A1B6A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86767" y="4105104"/>
            <a:ext cx="549663" cy="549663"/>
          </a:xfrm>
          <a:prstGeom prst="rect">
            <a:avLst/>
          </a:prstGeom>
        </p:spPr>
      </p:pic>
      <p:pic>
        <p:nvPicPr>
          <p:cNvPr id="1026" name="Picture 2" descr="Rooftop duplex in Kulimha House — Cosy Nepal">
            <a:extLst>
              <a:ext uri="{FF2B5EF4-FFF2-40B4-BE49-F238E27FC236}">
                <a16:creationId xmlns:a16="http://schemas.microsoft.com/office/drawing/2014/main" id="{3A590C88-A991-D3F6-B02C-7CAAB7DC0C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2" b="7500"/>
          <a:stretch/>
        </p:blipFill>
        <p:spPr bwMode="auto">
          <a:xfrm>
            <a:off x="6462850" y="745618"/>
            <a:ext cx="2523714" cy="182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8AD3457-26B0-244F-DD0F-2F9D3A0CA54F}"/>
              </a:ext>
            </a:extLst>
          </p:cNvPr>
          <p:cNvGrpSpPr/>
          <p:nvPr/>
        </p:nvGrpSpPr>
        <p:grpSpPr>
          <a:xfrm>
            <a:off x="868715" y="4105105"/>
            <a:ext cx="570443" cy="556589"/>
            <a:chOff x="868715" y="3946609"/>
            <a:chExt cx="570443" cy="556589"/>
          </a:xfrm>
        </p:grpSpPr>
        <p:pic>
          <p:nvPicPr>
            <p:cNvPr id="15" name="Picture 14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2B5180AA-924D-F597-9A50-AA94287F7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5642" y="3946609"/>
              <a:ext cx="549662" cy="549662"/>
            </a:xfrm>
            <a:prstGeom prst="rect">
              <a:avLst/>
            </a:prstGeom>
          </p:spPr>
        </p:pic>
        <p:pic>
          <p:nvPicPr>
            <p:cNvPr id="2" name="Picture 1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4A22783-9E43-9E83-5083-6BEC62A40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9496" y="3953536"/>
              <a:ext cx="549662" cy="549662"/>
            </a:xfrm>
            <a:prstGeom prst="rect">
              <a:avLst/>
            </a:prstGeom>
          </p:spPr>
        </p:pic>
        <p:pic>
          <p:nvPicPr>
            <p:cNvPr id="3" name="Picture 2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2FC0AAD-4E5F-4E74-C31C-D34ED85AF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8715" y="3953536"/>
              <a:ext cx="549662" cy="549662"/>
            </a:xfrm>
            <a:prstGeom prst="rect">
              <a:avLst/>
            </a:prstGeom>
          </p:spPr>
        </p:pic>
      </p:grpSp>
      <p:pic>
        <p:nvPicPr>
          <p:cNvPr id="5" name="Picture 2">
            <a:extLst>
              <a:ext uri="{FF2B5EF4-FFF2-40B4-BE49-F238E27FC236}">
                <a16:creationId xmlns:a16="http://schemas.microsoft.com/office/drawing/2014/main" id="{46E68748-DD72-A6AA-C67D-6B3614171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6" b="5564"/>
          <a:stretch/>
        </p:blipFill>
        <p:spPr bwMode="auto">
          <a:xfrm>
            <a:off x="6462849" y="2678961"/>
            <a:ext cx="2522517" cy="173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779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6"/>
          <p:cNvSpPr txBox="1"/>
          <p:nvPr/>
        </p:nvSpPr>
        <p:spPr>
          <a:xfrm>
            <a:off x="1238013" y="2340999"/>
            <a:ext cx="2609358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Evenementen </a:t>
            </a:r>
            <a:r>
              <a:rPr lang="nl-NL" sz="1100" dirty="0"/>
              <a:t>R</a:t>
            </a:r>
            <a:r>
              <a:rPr lang="nl" sz="1100" dirty="0"/>
              <a:t>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489241" y="195418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straat</a:t>
            </a:r>
            <a:endParaRPr sz="1100"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383761" y="2759314"/>
            <a:ext cx="2012225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Collectieve </a:t>
            </a:r>
            <a:r>
              <a:rPr lang="nl-NL" sz="1100" dirty="0"/>
              <a:t>T</a:t>
            </a:r>
            <a:r>
              <a:rPr lang="nl" sz="1100" dirty="0"/>
              <a:t>uin</a:t>
            </a:r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Gelaagd collectief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7632591" y="3899694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badkamer     wc</a:t>
            </a:r>
            <a:endParaRPr sz="1100"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942640" y="4129141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slaapkamer</a:t>
            </a:r>
            <a:endParaRPr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1006D-626B-A18A-D038-50DA84B7646B}"/>
              </a:ext>
            </a:extLst>
          </p:cNvPr>
          <p:cNvSpPr/>
          <p:nvPr/>
        </p:nvSpPr>
        <p:spPr>
          <a:xfrm>
            <a:off x="419699" y="1853078"/>
            <a:ext cx="8620337" cy="2882139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E53BD-37D5-AA46-4C4E-9FDF66692B1D}"/>
              </a:ext>
            </a:extLst>
          </p:cNvPr>
          <p:cNvSpPr/>
          <p:nvPr/>
        </p:nvSpPr>
        <p:spPr>
          <a:xfrm>
            <a:off x="5500255" y="3553691"/>
            <a:ext cx="3363369" cy="1015020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C5DECD-275B-D1E5-64BD-A5AC7712A83C}"/>
              </a:ext>
            </a:extLst>
          </p:cNvPr>
          <p:cNvSpPr/>
          <p:nvPr/>
        </p:nvSpPr>
        <p:spPr>
          <a:xfrm>
            <a:off x="4456057" y="3203180"/>
            <a:ext cx="4475363" cy="1421036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Google Shape;396;p46">
            <a:extLst>
              <a:ext uri="{FF2B5EF4-FFF2-40B4-BE49-F238E27FC236}">
                <a16:creationId xmlns:a16="http://schemas.microsoft.com/office/drawing/2014/main" id="{33395C06-671F-6B28-120F-66E9BC0E5024}"/>
              </a:ext>
            </a:extLst>
          </p:cNvPr>
          <p:cNvSpPr txBox="1"/>
          <p:nvPr/>
        </p:nvSpPr>
        <p:spPr>
          <a:xfrm>
            <a:off x="4500968" y="3082591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Gallerij</a:t>
            </a:r>
          </a:p>
          <a:p>
            <a:pPr lvl="0"/>
            <a:r>
              <a:rPr lang="en-GB" sz="1100" dirty="0" err="1"/>
              <a:t>Zithoek</a:t>
            </a:r>
            <a:endParaRPr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BE0F8B-C44E-D5C2-F511-7CF3F26E69C0}"/>
              </a:ext>
            </a:extLst>
          </p:cNvPr>
          <p:cNvSpPr/>
          <p:nvPr/>
        </p:nvSpPr>
        <p:spPr>
          <a:xfrm>
            <a:off x="2202074" y="2355273"/>
            <a:ext cx="6781904" cy="2324448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Google Shape;396;p46">
            <a:extLst>
              <a:ext uri="{FF2B5EF4-FFF2-40B4-BE49-F238E27FC236}">
                <a16:creationId xmlns:a16="http://schemas.microsoft.com/office/drawing/2014/main" id="{4AC063EE-1B3E-7DCE-31D2-F2BADE335183}"/>
              </a:ext>
            </a:extLst>
          </p:cNvPr>
          <p:cNvSpPr txBox="1"/>
          <p:nvPr/>
        </p:nvSpPr>
        <p:spPr>
          <a:xfrm>
            <a:off x="7415591" y="3516318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Privé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19" name="Google Shape;396;p46">
            <a:extLst>
              <a:ext uri="{FF2B5EF4-FFF2-40B4-BE49-F238E27FC236}">
                <a16:creationId xmlns:a16="http://schemas.microsoft.com/office/drawing/2014/main" id="{FC8FC208-2FF9-7B60-DFC3-003288A8829C}"/>
              </a:ext>
            </a:extLst>
          </p:cNvPr>
          <p:cNvSpPr txBox="1"/>
          <p:nvPr/>
        </p:nvSpPr>
        <p:spPr>
          <a:xfrm>
            <a:off x="7411758" y="3137274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Cluster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20" name="Google Shape;396;p46">
            <a:extLst>
              <a:ext uri="{FF2B5EF4-FFF2-40B4-BE49-F238E27FC236}">
                <a16:creationId xmlns:a16="http://schemas.microsoft.com/office/drawing/2014/main" id="{B47ECF99-FA6A-C304-F7C2-6A3547A91277}"/>
              </a:ext>
            </a:extLst>
          </p:cNvPr>
          <p:cNvSpPr txBox="1"/>
          <p:nvPr/>
        </p:nvSpPr>
        <p:spPr>
          <a:xfrm>
            <a:off x="7411758" y="2346931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Project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21" name="Google Shape;396;p46">
            <a:extLst>
              <a:ext uri="{FF2B5EF4-FFF2-40B4-BE49-F238E27FC236}">
                <a16:creationId xmlns:a16="http://schemas.microsoft.com/office/drawing/2014/main" id="{0C04F939-E739-AD38-0E44-896F8BEDFA20}"/>
              </a:ext>
            </a:extLst>
          </p:cNvPr>
          <p:cNvSpPr txBox="1"/>
          <p:nvPr/>
        </p:nvSpPr>
        <p:spPr>
          <a:xfrm>
            <a:off x="7411758" y="1824282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Buurt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26" name="Google Shape;394;p46">
            <a:extLst>
              <a:ext uri="{FF2B5EF4-FFF2-40B4-BE49-F238E27FC236}">
                <a16:creationId xmlns:a16="http://schemas.microsoft.com/office/drawing/2014/main" id="{1B1DD30D-3AE7-1B6C-3261-B1C279FE91DE}"/>
              </a:ext>
            </a:extLst>
          </p:cNvPr>
          <p:cNvSpPr txBox="1"/>
          <p:nvPr/>
        </p:nvSpPr>
        <p:spPr>
          <a:xfrm>
            <a:off x="5471846" y="3605440"/>
            <a:ext cx="2086715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Woonkamer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                               Keuken</a:t>
            </a:r>
            <a:endParaRPr sz="1100" dirty="0"/>
          </a:p>
        </p:txBody>
      </p:sp>
      <p:sp>
        <p:nvSpPr>
          <p:cNvPr id="27" name="Google Shape;396;p46">
            <a:extLst>
              <a:ext uri="{FF2B5EF4-FFF2-40B4-BE49-F238E27FC236}">
                <a16:creationId xmlns:a16="http://schemas.microsoft.com/office/drawing/2014/main" id="{2288F84B-D514-04B3-65D8-9CC0F732D905}"/>
              </a:ext>
            </a:extLst>
          </p:cNvPr>
          <p:cNvSpPr txBox="1"/>
          <p:nvPr/>
        </p:nvSpPr>
        <p:spPr>
          <a:xfrm>
            <a:off x="3124861" y="349802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Daktuin</a:t>
            </a:r>
            <a:endParaRPr sz="1100" dirty="0"/>
          </a:p>
        </p:txBody>
      </p:sp>
      <p:sp>
        <p:nvSpPr>
          <p:cNvPr id="31" name="Google Shape;396;p46">
            <a:extLst>
              <a:ext uri="{FF2B5EF4-FFF2-40B4-BE49-F238E27FC236}">
                <a16:creationId xmlns:a16="http://schemas.microsoft.com/office/drawing/2014/main" id="{582BCCFC-9EED-1865-7306-E1DABE6965BF}"/>
              </a:ext>
            </a:extLst>
          </p:cNvPr>
          <p:cNvSpPr txBox="1"/>
          <p:nvPr/>
        </p:nvSpPr>
        <p:spPr>
          <a:xfrm>
            <a:off x="2648660" y="2731895"/>
            <a:ext cx="4898894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100" dirty="0" err="1"/>
              <a:t>Muziekstudio</a:t>
            </a:r>
            <a:r>
              <a:rPr lang="en-GB" sz="1100" dirty="0"/>
              <a:t> </a:t>
            </a:r>
            <a:r>
              <a:rPr lang="nl" sz="1100" dirty="0"/>
              <a:t>Werkruimte </a:t>
            </a:r>
            <a:r>
              <a:rPr lang="nl-NL" sz="1100" dirty="0"/>
              <a:t>Werkplaats</a:t>
            </a:r>
          </a:p>
          <a:p>
            <a:endParaRPr lang="nl-NL" sz="1100" dirty="0"/>
          </a:p>
          <a:p>
            <a:r>
              <a:rPr lang="nl-NL" sz="1100" dirty="0"/>
              <a:t>Ontmoetingsruimte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6993875-CE1A-35B9-B780-C2CC41809558}"/>
              </a:ext>
            </a:extLst>
          </p:cNvPr>
          <p:cNvSpPr txBox="1"/>
          <p:nvPr/>
        </p:nvSpPr>
        <p:spPr>
          <a:xfrm>
            <a:off x="2479857" y="2550941"/>
            <a:ext cx="9784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100" dirty="0"/>
              <a:t>Wasruimte</a:t>
            </a:r>
            <a:endParaRPr lang="nl-NL" sz="1100" dirty="0"/>
          </a:p>
        </p:txBody>
      </p:sp>
      <p:sp>
        <p:nvSpPr>
          <p:cNvPr id="3" name="Google Shape;395;p46">
            <a:extLst>
              <a:ext uri="{FF2B5EF4-FFF2-40B4-BE49-F238E27FC236}">
                <a16:creationId xmlns:a16="http://schemas.microsoft.com/office/drawing/2014/main" id="{4D2CCEB3-23B6-F96C-FDD0-77738BBBEC88}"/>
              </a:ext>
            </a:extLst>
          </p:cNvPr>
          <p:cNvSpPr txBox="1"/>
          <p:nvPr/>
        </p:nvSpPr>
        <p:spPr>
          <a:xfrm>
            <a:off x="5956457" y="3210811"/>
            <a:ext cx="2609358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</p:txBody>
      </p:sp>
      <p:sp>
        <p:nvSpPr>
          <p:cNvPr id="13" name="Google Shape;395;p46">
            <a:extLst>
              <a:ext uri="{FF2B5EF4-FFF2-40B4-BE49-F238E27FC236}">
                <a16:creationId xmlns:a16="http://schemas.microsoft.com/office/drawing/2014/main" id="{9D1112EB-718C-5940-D303-4478962DC487}"/>
              </a:ext>
            </a:extLst>
          </p:cNvPr>
          <p:cNvSpPr txBox="1"/>
          <p:nvPr/>
        </p:nvSpPr>
        <p:spPr>
          <a:xfrm>
            <a:off x="6108857" y="3200206"/>
            <a:ext cx="2609358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/>
              <a:t>Overgangszone</a:t>
            </a:r>
            <a:endParaRPr lang="nl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</p:txBody>
      </p:sp>
    </p:spTree>
    <p:extLst>
      <p:ext uri="{BB962C8B-B14F-4D97-AF65-F5344CB8AC3E}">
        <p14:creationId xmlns:p14="http://schemas.microsoft.com/office/powerpoint/2010/main" val="423286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  <p:bldP spid="16" grpId="0" animBg="1"/>
      <p:bldP spid="17" grpId="0"/>
      <p:bldP spid="19" grpId="0"/>
      <p:bldP spid="20" grpId="0"/>
      <p:bldP spid="2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7F01F2E-64A1-B652-201C-4C622DC0CAD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47255" y="1690255"/>
            <a:ext cx="7085336" cy="2395289"/>
          </a:xfrm>
          <a:prstGeom prst="straightConnector1">
            <a:avLst/>
          </a:prstGeom>
          <a:ln w="57150">
            <a:solidFill>
              <a:srgbClr val="00660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5" name="Google Shape;395;p46"/>
          <p:cNvSpPr txBox="1"/>
          <p:nvPr/>
        </p:nvSpPr>
        <p:spPr>
          <a:xfrm>
            <a:off x="1238013" y="2340999"/>
            <a:ext cx="2609358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Evenementen </a:t>
            </a:r>
            <a:r>
              <a:rPr lang="nl-NL" sz="1100" dirty="0"/>
              <a:t>R</a:t>
            </a:r>
            <a:r>
              <a:rPr lang="nl" sz="1100" dirty="0"/>
              <a:t>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</p:txBody>
      </p:sp>
      <p:sp>
        <p:nvSpPr>
          <p:cNvPr id="396" name="Google Shape;396;p46"/>
          <p:cNvSpPr txBox="1"/>
          <p:nvPr/>
        </p:nvSpPr>
        <p:spPr>
          <a:xfrm>
            <a:off x="3124861" y="3498029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Daktuin</a:t>
            </a:r>
            <a:endParaRPr sz="1100" dirty="0"/>
          </a:p>
        </p:txBody>
      </p:sp>
      <p:sp>
        <p:nvSpPr>
          <p:cNvPr id="397" name="Google Shape;397;p46"/>
          <p:cNvSpPr txBox="1"/>
          <p:nvPr/>
        </p:nvSpPr>
        <p:spPr>
          <a:xfrm>
            <a:off x="489241" y="1954186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straat</a:t>
            </a:r>
            <a:endParaRPr sz="1100" dirty="0"/>
          </a:p>
        </p:txBody>
      </p:sp>
      <p:sp>
        <p:nvSpPr>
          <p:cNvPr id="398" name="Google Shape;398;p46"/>
          <p:cNvSpPr txBox="1"/>
          <p:nvPr/>
        </p:nvSpPr>
        <p:spPr>
          <a:xfrm>
            <a:off x="1383761" y="2759314"/>
            <a:ext cx="2012225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Collectieve </a:t>
            </a:r>
            <a:r>
              <a:rPr lang="nl-NL" sz="1100" dirty="0"/>
              <a:t>T</a:t>
            </a:r>
            <a:r>
              <a:rPr lang="nl" sz="1100" dirty="0"/>
              <a:t>uin</a:t>
            </a:r>
          </a:p>
        </p:txBody>
      </p:sp>
      <p:cxnSp>
        <p:nvCxnSpPr>
          <p:cNvPr id="399" name="Google Shape;399;p46"/>
          <p:cNvCxnSpPr>
            <a:cxnSpLocks/>
          </p:cNvCxnSpPr>
          <p:nvPr/>
        </p:nvCxnSpPr>
        <p:spPr>
          <a:xfrm>
            <a:off x="359887" y="4424250"/>
            <a:ext cx="8282163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400" name="Google Shape;400;p46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Routing is ontmoeting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cxnSp>
        <p:nvCxnSpPr>
          <p:cNvPr id="2" name="Google Shape;399;p46">
            <a:extLst>
              <a:ext uri="{FF2B5EF4-FFF2-40B4-BE49-F238E27FC236}">
                <a16:creationId xmlns:a16="http://schemas.microsoft.com/office/drawing/2014/main" id="{A0B07CFC-033E-AB4E-F3D9-516E313178A4}"/>
              </a:ext>
            </a:extLst>
          </p:cNvPr>
          <p:cNvCxnSpPr>
            <a:cxnSpLocks/>
          </p:cNvCxnSpPr>
          <p:nvPr/>
        </p:nvCxnSpPr>
        <p:spPr>
          <a:xfrm flipV="1">
            <a:off x="359887" y="1508760"/>
            <a:ext cx="0" cy="291549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Google Shape;371;p45">
            <a:extLst>
              <a:ext uri="{FF2B5EF4-FFF2-40B4-BE49-F238E27FC236}">
                <a16:creationId xmlns:a16="http://schemas.microsoft.com/office/drawing/2014/main" id="{BA1B8268-6437-BD3B-74A9-F7E16172DBFE}"/>
              </a:ext>
            </a:extLst>
          </p:cNvPr>
          <p:cNvSpPr txBox="1"/>
          <p:nvPr/>
        </p:nvSpPr>
        <p:spPr>
          <a:xfrm>
            <a:off x="359886" y="4424250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intiemer</a:t>
            </a:r>
            <a:endParaRPr i="1" dirty="0"/>
          </a:p>
        </p:txBody>
      </p:sp>
      <p:sp>
        <p:nvSpPr>
          <p:cNvPr id="8" name="Google Shape;371;p45">
            <a:extLst>
              <a:ext uri="{FF2B5EF4-FFF2-40B4-BE49-F238E27FC236}">
                <a16:creationId xmlns:a16="http://schemas.microsoft.com/office/drawing/2014/main" id="{1EFC0923-98D4-891D-903A-54029EFA45BB}"/>
              </a:ext>
            </a:extLst>
          </p:cNvPr>
          <p:cNvSpPr txBox="1"/>
          <p:nvPr/>
        </p:nvSpPr>
        <p:spPr>
          <a:xfrm rot="16200000">
            <a:off x="-870600" y="3061616"/>
            <a:ext cx="21228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i="1" dirty="0"/>
              <a:t>Aantal mensen</a:t>
            </a:r>
            <a:endParaRPr i="1" dirty="0"/>
          </a:p>
        </p:txBody>
      </p:sp>
      <p:sp>
        <p:nvSpPr>
          <p:cNvPr id="10" name="Google Shape;392;p46">
            <a:extLst>
              <a:ext uri="{FF2B5EF4-FFF2-40B4-BE49-F238E27FC236}">
                <a16:creationId xmlns:a16="http://schemas.microsoft.com/office/drawing/2014/main" id="{3520727C-ECF7-5058-BAC4-122E629AABD9}"/>
              </a:ext>
            </a:extLst>
          </p:cNvPr>
          <p:cNvSpPr txBox="1"/>
          <p:nvPr/>
        </p:nvSpPr>
        <p:spPr>
          <a:xfrm>
            <a:off x="7632591" y="3899694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badkamer     wc</a:t>
            </a:r>
            <a:endParaRPr sz="1100" dirty="0"/>
          </a:p>
        </p:txBody>
      </p:sp>
      <p:sp>
        <p:nvSpPr>
          <p:cNvPr id="11" name="Google Shape;393;p46">
            <a:extLst>
              <a:ext uri="{FF2B5EF4-FFF2-40B4-BE49-F238E27FC236}">
                <a16:creationId xmlns:a16="http://schemas.microsoft.com/office/drawing/2014/main" id="{7D8D4DFA-9C6F-802A-2BC7-3968242ED82F}"/>
              </a:ext>
            </a:extLst>
          </p:cNvPr>
          <p:cNvSpPr txBox="1"/>
          <p:nvPr/>
        </p:nvSpPr>
        <p:spPr>
          <a:xfrm>
            <a:off x="7942640" y="4129141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slaapkamer</a:t>
            </a:r>
            <a:endParaRPr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81006D-626B-A18A-D038-50DA84B7646B}"/>
              </a:ext>
            </a:extLst>
          </p:cNvPr>
          <p:cNvSpPr/>
          <p:nvPr/>
        </p:nvSpPr>
        <p:spPr>
          <a:xfrm>
            <a:off x="419699" y="1853078"/>
            <a:ext cx="8620337" cy="2882139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2E53BD-37D5-AA46-4C4E-9FDF66692B1D}"/>
              </a:ext>
            </a:extLst>
          </p:cNvPr>
          <p:cNvSpPr/>
          <p:nvPr/>
        </p:nvSpPr>
        <p:spPr>
          <a:xfrm>
            <a:off x="5500255" y="3553691"/>
            <a:ext cx="3363369" cy="1015020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C5DECD-275B-D1E5-64BD-A5AC7712A83C}"/>
              </a:ext>
            </a:extLst>
          </p:cNvPr>
          <p:cNvSpPr/>
          <p:nvPr/>
        </p:nvSpPr>
        <p:spPr>
          <a:xfrm>
            <a:off x="4456057" y="3203180"/>
            <a:ext cx="4475363" cy="1421036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Google Shape;396;p46">
            <a:extLst>
              <a:ext uri="{FF2B5EF4-FFF2-40B4-BE49-F238E27FC236}">
                <a16:creationId xmlns:a16="http://schemas.microsoft.com/office/drawing/2014/main" id="{33395C06-671F-6B28-120F-66E9BC0E5024}"/>
              </a:ext>
            </a:extLst>
          </p:cNvPr>
          <p:cNvSpPr txBox="1"/>
          <p:nvPr/>
        </p:nvSpPr>
        <p:spPr>
          <a:xfrm>
            <a:off x="4500968" y="3082591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Gallerij</a:t>
            </a:r>
            <a:br>
              <a:rPr lang="nl" sz="1100" dirty="0"/>
            </a:br>
            <a:r>
              <a:rPr lang="nl" sz="1100" dirty="0"/>
              <a:t>Zithoek</a:t>
            </a:r>
            <a:endParaRPr sz="11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BE0F8B-C44E-D5C2-F511-7CF3F26E69C0}"/>
              </a:ext>
            </a:extLst>
          </p:cNvPr>
          <p:cNvSpPr/>
          <p:nvPr/>
        </p:nvSpPr>
        <p:spPr>
          <a:xfrm>
            <a:off x="2202074" y="2355273"/>
            <a:ext cx="6781904" cy="2324448"/>
          </a:xfrm>
          <a:prstGeom prst="rect">
            <a:avLst/>
          </a:prstGeom>
          <a:noFill/>
          <a:ln>
            <a:solidFill>
              <a:srgbClr val="2A54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Google Shape;396;p46">
            <a:extLst>
              <a:ext uri="{FF2B5EF4-FFF2-40B4-BE49-F238E27FC236}">
                <a16:creationId xmlns:a16="http://schemas.microsoft.com/office/drawing/2014/main" id="{4AC063EE-1B3E-7DCE-31D2-F2BADE335183}"/>
              </a:ext>
            </a:extLst>
          </p:cNvPr>
          <p:cNvSpPr txBox="1"/>
          <p:nvPr/>
        </p:nvSpPr>
        <p:spPr>
          <a:xfrm>
            <a:off x="7415591" y="3539780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Privé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19" name="Google Shape;396;p46">
            <a:extLst>
              <a:ext uri="{FF2B5EF4-FFF2-40B4-BE49-F238E27FC236}">
                <a16:creationId xmlns:a16="http://schemas.microsoft.com/office/drawing/2014/main" id="{FC8FC208-2FF9-7B60-DFC3-003288A8829C}"/>
              </a:ext>
            </a:extLst>
          </p:cNvPr>
          <p:cNvSpPr txBox="1"/>
          <p:nvPr/>
        </p:nvSpPr>
        <p:spPr>
          <a:xfrm>
            <a:off x="7411758" y="3137274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Cluster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20" name="Google Shape;396;p46">
            <a:extLst>
              <a:ext uri="{FF2B5EF4-FFF2-40B4-BE49-F238E27FC236}">
                <a16:creationId xmlns:a16="http://schemas.microsoft.com/office/drawing/2014/main" id="{B47ECF99-FA6A-C304-F7C2-6A3547A91277}"/>
              </a:ext>
            </a:extLst>
          </p:cNvPr>
          <p:cNvSpPr txBox="1"/>
          <p:nvPr/>
        </p:nvSpPr>
        <p:spPr>
          <a:xfrm>
            <a:off x="7411758" y="2346931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Project</a:t>
            </a:r>
            <a:endParaRPr sz="1100" i="1" dirty="0">
              <a:solidFill>
                <a:srgbClr val="006600"/>
              </a:solidFill>
            </a:endParaRPr>
          </a:p>
        </p:txBody>
      </p:sp>
      <p:sp>
        <p:nvSpPr>
          <p:cNvPr id="21" name="Google Shape;396;p46">
            <a:extLst>
              <a:ext uri="{FF2B5EF4-FFF2-40B4-BE49-F238E27FC236}">
                <a16:creationId xmlns:a16="http://schemas.microsoft.com/office/drawing/2014/main" id="{0C04F939-E739-AD38-0E44-896F8BEDFA20}"/>
              </a:ext>
            </a:extLst>
          </p:cNvPr>
          <p:cNvSpPr txBox="1"/>
          <p:nvPr/>
        </p:nvSpPr>
        <p:spPr>
          <a:xfrm>
            <a:off x="7411758" y="1824282"/>
            <a:ext cx="1444200" cy="28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i="1" dirty="0">
                <a:solidFill>
                  <a:srgbClr val="006600"/>
                </a:solidFill>
              </a:rPr>
              <a:t>Buurt</a:t>
            </a:r>
            <a:endParaRPr sz="1100" i="1" dirty="0">
              <a:solidFill>
                <a:srgbClr val="006600"/>
              </a:solidFill>
            </a:endParaRPr>
          </a:p>
        </p:txBody>
      </p:sp>
      <p:pic>
        <p:nvPicPr>
          <p:cNvPr id="4" name="Google Shape;203;p29">
            <a:extLst>
              <a:ext uri="{FF2B5EF4-FFF2-40B4-BE49-F238E27FC236}">
                <a16:creationId xmlns:a16="http://schemas.microsoft.com/office/drawing/2014/main" id="{33FFB9CC-C07F-668E-0730-C7CE8E41474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9266" y="2567803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4;p29">
            <a:extLst>
              <a:ext uri="{FF2B5EF4-FFF2-40B4-BE49-F238E27FC236}">
                <a16:creationId xmlns:a16="http://schemas.microsoft.com/office/drawing/2014/main" id="{A28807C2-E996-41BD-404B-71A2B83633ED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5249643" y="3220030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05;p29">
            <a:extLst>
              <a:ext uri="{FF2B5EF4-FFF2-40B4-BE49-F238E27FC236}">
                <a16:creationId xmlns:a16="http://schemas.microsoft.com/office/drawing/2014/main" id="{6450F83B-EB8E-EAA7-C278-37330FCDF3B3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7028" y="2119318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03;p29">
            <a:extLst>
              <a:ext uri="{FF2B5EF4-FFF2-40B4-BE49-F238E27FC236}">
                <a16:creationId xmlns:a16="http://schemas.microsoft.com/office/drawing/2014/main" id="{1E3BB38A-72C8-C4FD-3656-0A0949A303D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9150" y="3212474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02;p29">
            <a:extLst>
              <a:ext uri="{FF2B5EF4-FFF2-40B4-BE49-F238E27FC236}">
                <a16:creationId xmlns:a16="http://schemas.microsoft.com/office/drawing/2014/main" id="{9FDD0ED2-E5AD-FABE-A682-8D2ACE57422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59282" y="4085605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204;p29">
            <a:extLst>
              <a:ext uri="{FF2B5EF4-FFF2-40B4-BE49-F238E27FC236}">
                <a16:creationId xmlns:a16="http://schemas.microsoft.com/office/drawing/2014/main" id="{F963DDF4-5FAF-9233-0DAC-C6B5CDBB6C89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3442625" y="2353570"/>
            <a:ext cx="329030" cy="32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204;p29">
            <a:extLst>
              <a:ext uri="{FF2B5EF4-FFF2-40B4-BE49-F238E27FC236}">
                <a16:creationId xmlns:a16="http://schemas.microsoft.com/office/drawing/2014/main" id="{293480E5-32E9-3002-674D-725DC4CD1F4A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4016895" y="2518376"/>
            <a:ext cx="329030" cy="32903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95;p46">
            <a:extLst>
              <a:ext uri="{FF2B5EF4-FFF2-40B4-BE49-F238E27FC236}">
                <a16:creationId xmlns:a16="http://schemas.microsoft.com/office/drawing/2014/main" id="{7BB47731-EF49-80FC-90AB-5A901D996219}"/>
              </a:ext>
            </a:extLst>
          </p:cNvPr>
          <p:cNvSpPr txBox="1"/>
          <p:nvPr/>
        </p:nvSpPr>
        <p:spPr>
          <a:xfrm>
            <a:off x="5956457" y="3210811"/>
            <a:ext cx="2609358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dirty="0" err="1"/>
              <a:t>Overgangszone</a:t>
            </a:r>
            <a:endParaRPr lang="nl"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sz="11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6F55C40-9970-E5DF-4B52-73D45441B911}"/>
              </a:ext>
            </a:extLst>
          </p:cNvPr>
          <p:cNvCxnSpPr>
            <a:cxnSpLocks/>
          </p:cNvCxnSpPr>
          <p:nvPr/>
        </p:nvCxnSpPr>
        <p:spPr>
          <a:xfrm flipH="1">
            <a:off x="3951773" y="3010229"/>
            <a:ext cx="292873" cy="595211"/>
          </a:xfrm>
          <a:prstGeom prst="straightConnector1">
            <a:avLst/>
          </a:prstGeom>
          <a:ln w="57150">
            <a:solidFill>
              <a:srgbClr val="00660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36CC211-0E9C-8FA0-1814-4E354996BFD8}"/>
              </a:ext>
            </a:extLst>
          </p:cNvPr>
          <p:cNvCxnSpPr>
            <a:cxnSpLocks/>
          </p:cNvCxnSpPr>
          <p:nvPr/>
        </p:nvCxnSpPr>
        <p:spPr>
          <a:xfrm>
            <a:off x="7784991" y="3396661"/>
            <a:ext cx="0" cy="573042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2353B090-35B9-AEA4-3170-45F73F04EA78}"/>
              </a:ext>
            </a:extLst>
          </p:cNvPr>
          <p:cNvCxnSpPr>
            <a:cxnSpLocks/>
          </p:cNvCxnSpPr>
          <p:nvPr/>
        </p:nvCxnSpPr>
        <p:spPr>
          <a:xfrm>
            <a:off x="7745543" y="1331151"/>
            <a:ext cx="0" cy="690937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Google Shape;397;p46">
            <a:extLst>
              <a:ext uri="{FF2B5EF4-FFF2-40B4-BE49-F238E27FC236}">
                <a16:creationId xmlns:a16="http://schemas.microsoft.com/office/drawing/2014/main" id="{796675A5-3241-E343-C3E1-CD5D626B4266}"/>
              </a:ext>
            </a:extLst>
          </p:cNvPr>
          <p:cNvSpPr txBox="1"/>
          <p:nvPr/>
        </p:nvSpPr>
        <p:spPr>
          <a:xfrm rot="1111114">
            <a:off x="1605696" y="1957497"/>
            <a:ext cx="1444200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chemeClr val="tx1"/>
                </a:solidFill>
              </a:rPr>
              <a:t>IDEALE ROUTE</a:t>
            </a:r>
          </a:p>
        </p:txBody>
      </p:sp>
      <p:sp>
        <p:nvSpPr>
          <p:cNvPr id="47" name="Google Shape;397;p46">
            <a:extLst>
              <a:ext uri="{FF2B5EF4-FFF2-40B4-BE49-F238E27FC236}">
                <a16:creationId xmlns:a16="http://schemas.microsoft.com/office/drawing/2014/main" id="{94277C1B-AC40-502C-8491-6D2D354494EB}"/>
              </a:ext>
            </a:extLst>
          </p:cNvPr>
          <p:cNvSpPr txBox="1"/>
          <p:nvPr/>
        </p:nvSpPr>
        <p:spPr>
          <a:xfrm>
            <a:off x="7737799" y="137377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tx1"/>
                </a:solidFill>
              </a:rPr>
              <a:t>LIFT</a:t>
            </a:r>
            <a:endParaRPr lang="nl-NL" sz="1100" b="1" dirty="0">
              <a:solidFill>
                <a:schemeClr val="tx1"/>
              </a:solidFill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3725700-60C4-C09D-E572-07160F4CDADB}"/>
              </a:ext>
            </a:extLst>
          </p:cNvPr>
          <p:cNvCxnSpPr>
            <a:cxnSpLocks/>
          </p:cNvCxnSpPr>
          <p:nvPr/>
        </p:nvCxnSpPr>
        <p:spPr>
          <a:xfrm>
            <a:off x="7074014" y="1331151"/>
            <a:ext cx="0" cy="2638552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Google Shape;397;p46">
            <a:extLst>
              <a:ext uri="{FF2B5EF4-FFF2-40B4-BE49-F238E27FC236}">
                <a16:creationId xmlns:a16="http://schemas.microsoft.com/office/drawing/2014/main" id="{DC415A2A-1678-DA7B-4717-7A82C845DB2D}"/>
              </a:ext>
            </a:extLst>
          </p:cNvPr>
          <p:cNvSpPr txBox="1"/>
          <p:nvPr/>
        </p:nvSpPr>
        <p:spPr>
          <a:xfrm>
            <a:off x="6459839" y="1373770"/>
            <a:ext cx="1172752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 b="1" dirty="0">
                <a:solidFill>
                  <a:schemeClr val="tx1"/>
                </a:solidFill>
              </a:rPr>
              <a:t>TRAP</a:t>
            </a:r>
            <a:endParaRPr lang="nl-NL" sz="1100" b="1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589B53C-31AE-4DD1-372F-514970887F56}"/>
              </a:ext>
            </a:extLst>
          </p:cNvPr>
          <p:cNvSpPr txBox="1"/>
          <p:nvPr/>
        </p:nvSpPr>
        <p:spPr>
          <a:xfrm>
            <a:off x="2479857" y="2550941"/>
            <a:ext cx="97846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sz="1100" dirty="0"/>
              <a:t>Wasruimte</a:t>
            </a:r>
            <a:endParaRPr lang="nl-NL" sz="1100" dirty="0"/>
          </a:p>
        </p:txBody>
      </p:sp>
      <p:pic>
        <p:nvPicPr>
          <p:cNvPr id="58" name="Google Shape;204;p29">
            <a:extLst>
              <a:ext uri="{FF2B5EF4-FFF2-40B4-BE49-F238E27FC236}">
                <a16:creationId xmlns:a16="http://schemas.microsoft.com/office/drawing/2014/main" id="{3B8FE019-AD40-06AE-484F-D0D2B1AAECFB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2854034" y="3497277"/>
            <a:ext cx="329030" cy="32903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94;p46">
            <a:extLst>
              <a:ext uri="{FF2B5EF4-FFF2-40B4-BE49-F238E27FC236}">
                <a16:creationId xmlns:a16="http://schemas.microsoft.com/office/drawing/2014/main" id="{E43CA6F3-B1A6-ECEE-5595-732F64DEE7EB}"/>
              </a:ext>
            </a:extLst>
          </p:cNvPr>
          <p:cNvSpPr txBox="1"/>
          <p:nvPr/>
        </p:nvSpPr>
        <p:spPr>
          <a:xfrm>
            <a:off x="5471846" y="3605440"/>
            <a:ext cx="2003096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Woonkamer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                               Keuken</a:t>
            </a:r>
            <a:endParaRPr sz="1100" dirty="0"/>
          </a:p>
        </p:txBody>
      </p:sp>
      <p:sp>
        <p:nvSpPr>
          <p:cNvPr id="24" name="Google Shape;396;p46">
            <a:extLst>
              <a:ext uri="{FF2B5EF4-FFF2-40B4-BE49-F238E27FC236}">
                <a16:creationId xmlns:a16="http://schemas.microsoft.com/office/drawing/2014/main" id="{27176657-048F-C11F-37D6-287B420B1AAB}"/>
              </a:ext>
            </a:extLst>
          </p:cNvPr>
          <p:cNvSpPr txBox="1"/>
          <p:nvPr/>
        </p:nvSpPr>
        <p:spPr>
          <a:xfrm>
            <a:off x="2648660" y="2731895"/>
            <a:ext cx="4898894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100" dirty="0" err="1"/>
              <a:t>Muziekstudio</a:t>
            </a:r>
            <a:r>
              <a:rPr lang="en-GB" sz="1100" dirty="0"/>
              <a:t> </a:t>
            </a:r>
            <a:r>
              <a:rPr lang="nl" sz="1100" dirty="0"/>
              <a:t>Werkruimte </a:t>
            </a:r>
            <a:r>
              <a:rPr lang="nl-NL" sz="1100" dirty="0"/>
              <a:t>Werkplaats</a:t>
            </a:r>
          </a:p>
          <a:p>
            <a:endParaRPr lang="nl-NL" sz="1100" dirty="0"/>
          </a:p>
          <a:p>
            <a:r>
              <a:rPr lang="nl-NL" sz="1100" dirty="0"/>
              <a:t>Ontmoetingsruimte</a:t>
            </a:r>
          </a:p>
        </p:txBody>
      </p:sp>
      <p:pic>
        <p:nvPicPr>
          <p:cNvPr id="31" name="Picture 30" descr="A black and white picture of a magnet&#10;&#10;Description automatically generated">
            <a:extLst>
              <a:ext uri="{FF2B5EF4-FFF2-40B4-BE49-F238E27FC236}">
                <a16:creationId xmlns:a16="http://schemas.microsoft.com/office/drawing/2014/main" id="{227D5C90-F490-BFF2-FE87-D1DC415902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51044">
            <a:off x="3802169" y="3508670"/>
            <a:ext cx="276311" cy="276311"/>
          </a:xfrm>
          <a:prstGeom prst="rect">
            <a:avLst/>
          </a:prstGeom>
        </p:spPr>
      </p:pic>
      <p:sp>
        <p:nvSpPr>
          <p:cNvPr id="34" name="Google Shape;397;p46">
            <a:extLst>
              <a:ext uri="{FF2B5EF4-FFF2-40B4-BE49-F238E27FC236}">
                <a16:creationId xmlns:a16="http://schemas.microsoft.com/office/drawing/2014/main" id="{205231F5-F560-AA1B-0AF4-C8A496B04839}"/>
              </a:ext>
            </a:extLst>
          </p:cNvPr>
          <p:cNvSpPr txBox="1"/>
          <p:nvPr/>
        </p:nvSpPr>
        <p:spPr>
          <a:xfrm>
            <a:off x="6825454" y="979978"/>
            <a:ext cx="1444200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chemeClr val="tx1"/>
                </a:solidFill>
              </a:rPr>
              <a:t>“Nu even niet”</a:t>
            </a:r>
          </a:p>
        </p:txBody>
      </p:sp>
      <p:sp>
        <p:nvSpPr>
          <p:cNvPr id="9" name="Google Shape;397;p46">
            <a:extLst>
              <a:ext uri="{FF2B5EF4-FFF2-40B4-BE49-F238E27FC236}">
                <a16:creationId xmlns:a16="http://schemas.microsoft.com/office/drawing/2014/main" id="{924CA85F-577C-BC2D-EF58-4AF2A139D22B}"/>
              </a:ext>
            </a:extLst>
          </p:cNvPr>
          <p:cNvSpPr txBox="1"/>
          <p:nvPr/>
        </p:nvSpPr>
        <p:spPr>
          <a:xfrm>
            <a:off x="3584752" y="979978"/>
            <a:ext cx="1444200" cy="32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100" b="1" dirty="0">
                <a:solidFill>
                  <a:schemeClr val="tx1"/>
                </a:solidFill>
              </a:rPr>
              <a:t>“Nu even niet”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9E71127-6872-698E-2CD1-AAC61DCD03F2}"/>
              </a:ext>
            </a:extLst>
          </p:cNvPr>
          <p:cNvCxnSpPr>
            <a:cxnSpLocks/>
          </p:cNvCxnSpPr>
          <p:nvPr/>
        </p:nvCxnSpPr>
        <p:spPr>
          <a:xfrm>
            <a:off x="1293116" y="1351468"/>
            <a:ext cx="6477007" cy="0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Google Shape;397;p46">
            <a:extLst>
              <a:ext uri="{FF2B5EF4-FFF2-40B4-BE49-F238E27FC236}">
                <a16:creationId xmlns:a16="http://schemas.microsoft.com/office/drawing/2014/main" id="{659B9A20-C2C0-A3B7-2149-9B2422244E6A}"/>
              </a:ext>
            </a:extLst>
          </p:cNvPr>
          <p:cNvSpPr txBox="1"/>
          <p:nvPr/>
        </p:nvSpPr>
        <p:spPr>
          <a:xfrm>
            <a:off x="1132805" y="1965020"/>
            <a:ext cx="1444200" cy="37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100" dirty="0"/>
              <a:t>P</a:t>
            </a:r>
            <a:endParaRPr sz="1100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8F62718-9297-91E4-7158-2E28A107D135}"/>
              </a:ext>
            </a:extLst>
          </p:cNvPr>
          <p:cNvCxnSpPr>
            <a:cxnSpLocks/>
          </p:cNvCxnSpPr>
          <p:nvPr/>
        </p:nvCxnSpPr>
        <p:spPr>
          <a:xfrm>
            <a:off x="1293116" y="1316613"/>
            <a:ext cx="0" cy="507669"/>
          </a:xfrm>
          <a:prstGeom prst="straightConnector1">
            <a:avLst/>
          </a:prstGeom>
          <a:ln w="57150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91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07709 0.2311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52" grpId="0"/>
      <p:bldP spid="57" grpId="0"/>
      <p:bldP spid="3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Tijmen Kuyper</a:t>
            </a:r>
            <a:endParaRPr sz="2500"/>
          </a:p>
        </p:txBody>
      </p:sp>
      <p:sp>
        <p:nvSpPr>
          <p:cNvPr id="80" name="Google Shape;80;p17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2016 - 2019	Bachelor Sociale Geografie &amp; Planologie UvA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5908" y="980367"/>
            <a:ext cx="2153417" cy="30353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Samenvatting</a:t>
            </a:r>
            <a:endParaRPr sz="1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DCFC2E-C2E4-1B7E-35DB-5E50E7F7E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627724"/>
              </p:ext>
            </p:extLst>
          </p:nvPr>
        </p:nvGraphicFramePr>
        <p:xfrm>
          <a:off x="490654" y="1330712"/>
          <a:ext cx="6281853" cy="72707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1853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36353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Waarom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Men moet men langs plekken komen 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       waar al mensen zijn</a:t>
                      </a:r>
                      <a:endParaRPr lang="nl-NL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nl-NL" sz="12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dirty="0">
                          <a:solidFill>
                            <a:schemeClr val="tx1"/>
                          </a:solidFill>
                          <a:effectLst/>
                        </a:rPr>
                        <a:t>Hoe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Ontwerp per voordeur routes naar buiten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        -  De kortste route wel langs sociale plekken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        -  De langste route niet langs sociale plekken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Bedenk per activiteit: “moet” of “mag” het?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200" b="0" dirty="0">
                          <a:solidFill>
                            <a:schemeClr val="tx1"/>
                          </a:solidFill>
                          <a:effectLst/>
                        </a:rPr>
                        <a:t>         -  Ontwerp “mag” in de loop van “moet”</a:t>
                      </a: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  <a:tr h="36353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nl-NL" sz="1200" b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631338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:a16="http://schemas.microsoft.com/office/drawing/2014/main" id="{7F4371B6-FC89-67FA-18D6-804950F5E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3" b="14185"/>
          <a:stretch/>
        </p:blipFill>
        <p:spPr bwMode="auto">
          <a:xfrm>
            <a:off x="4747606" y="2456348"/>
            <a:ext cx="3263590" cy="186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202;p29">
            <a:extLst>
              <a:ext uri="{FF2B5EF4-FFF2-40B4-BE49-F238E27FC236}">
                <a16:creationId xmlns:a16="http://schemas.microsoft.com/office/drawing/2014/main" id="{9C869872-4B56-E21B-B135-BA25D0894D9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3015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3;p29">
            <a:extLst>
              <a:ext uri="{FF2B5EF4-FFF2-40B4-BE49-F238E27FC236}">
                <a16:creationId xmlns:a16="http://schemas.microsoft.com/office/drawing/2014/main" id="{8D210973-C40A-ABE5-7C6E-70463FCD96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36131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04;p29">
            <a:extLst>
              <a:ext uri="{FF2B5EF4-FFF2-40B4-BE49-F238E27FC236}">
                <a16:creationId xmlns:a16="http://schemas.microsoft.com/office/drawing/2014/main" id="{5C001321-EB14-9F96-06B3-FAD396EF9980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6763816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5;p29">
            <a:extLst>
              <a:ext uri="{FF2B5EF4-FFF2-40B4-BE49-F238E27FC236}">
                <a16:creationId xmlns:a16="http://schemas.microsoft.com/office/drawing/2014/main" id="{89408410-7012-94B5-51A5-069CBA3F394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16932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403864-92F2-CB3C-F9F0-AD22FC8201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889247" y="1727549"/>
            <a:ext cx="415717" cy="4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90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5;p43">
            <a:extLst>
              <a:ext uri="{FF2B5EF4-FFF2-40B4-BE49-F238E27FC236}">
                <a16:creationId xmlns:a16="http://schemas.microsoft.com/office/drawing/2014/main" id="{1470E2BF-16F9-C110-5B42-9F8A8CA04CF6}"/>
              </a:ext>
            </a:extLst>
          </p:cNvPr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/>
              <a:t>Routing is </a:t>
            </a:r>
            <a:r>
              <a:rPr lang="en-GB" sz="2500" dirty="0" err="1"/>
              <a:t>ontmoeting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Vraag</a:t>
            </a:r>
            <a:endParaRPr sz="1700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79C325CE-D6D3-B5B5-5FBF-01D9D773ADAD}"/>
              </a:ext>
            </a:extLst>
          </p:cNvPr>
          <p:cNvSpPr txBox="1"/>
          <p:nvPr/>
        </p:nvSpPr>
        <p:spPr>
          <a:xfrm>
            <a:off x="1594437" y="2427680"/>
            <a:ext cx="824484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i="1" dirty="0"/>
              <a:t>Wie kom jij tegen onderweg naar buiten?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700" i="1" dirty="0"/>
          </a:p>
        </p:txBody>
      </p:sp>
    </p:spTree>
    <p:extLst>
      <p:ext uri="{BB962C8B-B14F-4D97-AF65-F5344CB8AC3E}">
        <p14:creationId xmlns:p14="http://schemas.microsoft.com/office/powerpoint/2010/main" val="1415809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3801450" y="4054450"/>
            <a:ext cx="154110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Overgangszone</a:t>
            </a:r>
            <a:endParaRPr sz="1500" dirty="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52221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tx1"/>
                </a:solidFill>
              </a:rPr>
              <a:t>Privacy			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97649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b="1" dirty="0">
                <a:solidFill>
                  <a:schemeClr val="tx1"/>
                </a:solidFill>
              </a:rPr>
              <a:t>Eigenaarschap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54275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Gelaagde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context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86771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interactie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79124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bg1">
                    <a:lumMod val="50000"/>
                  </a:schemeClr>
                </a:solidFill>
              </a:rPr>
              <a:t>continuïteit</a:t>
            </a:r>
            <a:endParaRPr lang="nl-NL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collectief wonen</a:t>
            </a:r>
            <a:endParaRPr sz="2500" dirty="0"/>
          </a:p>
        </p:txBody>
      </p:sp>
      <p:sp>
        <p:nvSpPr>
          <p:cNvPr id="3" name="Google Shape;335;p43">
            <a:extLst>
              <a:ext uri="{FF2B5EF4-FFF2-40B4-BE49-F238E27FC236}">
                <a16:creationId xmlns:a16="http://schemas.microsoft.com/office/drawing/2014/main" id="{008A324B-8CE7-B014-C011-62C02E2475B9}"/>
              </a:ext>
            </a:extLst>
          </p:cNvPr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Overgangszone</a:t>
            </a:r>
            <a:endParaRPr lang="nl" sz="2500" dirty="0"/>
          </a:p>
        </p:txBody>
      </p:sp>
    </p:spTree>
    <p:extLst>
      <p:ext uri="{BB962C8B-B14F-4D97-AF65-F5344CB8AC3E}">
        <p14:creationId xmlns:p14="http://schemas.microsoft.com/office/powerpoint/2010/main" val="3966002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694F3-21AE-9D3A-3C64-46A5FD785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EEE19-3448-4026-59B1-3F1699A636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6" name="Picture 5" descr="A motorcycle parked on a sidewalk&#10;&#10;Description automatically generated">
            <a:extLst>
              <a:ext uri="{FF2B5EF4-FFF2-40B4-BE49-F238E27FC236}">
                <a16:creationId xmlns:a16="http://schemas.microsoft.com/office/drawing/2014/main" id="{89CB147B-9FAF-B91C-F2F3-ACB850648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43" y="1307170"/>
            <a:ext cx="5523571" cy="31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270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CBA0A-01F6-5C91-7C70-F8E8442C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F0CF5F-CD6D-6441-4685-A930BA9E84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5" name="Picture 4" descr="A row of buildings with potted plants&#10;&#10;Description automatically generated">
            <a:extLst>
              <a:ext uri="{FF2B5EF4-FFF2-40B4-BE49-F238E27FC236}">
                <a16:creationId xmlns:a16="http://schemas.microsoft.com/office/drawing/2014/main" id="{791DD255-B09C-5FAC-51F9-A59B92311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284"/>
          <a:stretch/>
        </p:blipFill>
        <p:spPr>
          <a:xfrm>
            <a:off x="520390" y="1307170"/>
            <a:ext cx="4237464" cy="3107009"/>
          </a:xfrm>
          <a:prstGeom prst="rect">
            <a:avLst/>
          </a:prstGeom>
        </p:spPr>
      </p:pic>
      <p:pic>
        <p:nvPicPr>
          <p:cNvPr id="8" name="Picture 7" descr="A car parked on a sidewalk&#10;&#10;Description automatically generated">
            <a:extLst>
              <a:ext uri="{FF2B5EF4-FFF2-40B4-BE49-F238E27FC236}">
                <a16:creationId xmlns:a16="http://schemas.microsoft.com/office/drawing/2014/main" id="{0BD387B3-7E94-0D31-C62D-F286A7F4D6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9" r="31888"/>
          <a:stretch/>
        </p:blipFill>
        <p:spPr>
          <a:xfrm>
            <a:off x="5329749" y="1307170"/>
            <a:ext cx="3293861" cy="310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0457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</a:t>
            </a:r>
            <a:r>
              <a:rPr lang="en-US" sz="2500" dirty="0" err="1"/>
              <a:t>vergangszone</a:t>
            </a:r>
            <a:endParaRPr lang="en-US" sz="2500" dirty="0"/>
          </a:p>
        </p:txBody>
      </p:sp>
      <p:sp>
        <p:nvSpPr>
          <p:cNvPr id="323" name="Google Shape;323;p41"/>
          <p:cNvSpPr txBox="1"/>
          <p:nvPr/>
        </p:nvSpPr>
        <p:spPr>
          <a:xfrm>
            <a:off x="470650" y="1283625"/>
            <a:ext cx="8426100" cy="20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000" dirty="0"/>
              <a:t>“80% van de informele sociale contacten vinden plaats in de overgangszone tussen openbaar en privé”  </a:t>
            </a:r>
            <a:endParaRPr sz="2000" dirty="0"/>
          </a:p>
        </p:txBody>
      </p:sp>
      <p:pic>
        <p:nvPicPr>
          <p:cNvPr id="324" name="Google Shape;324;p41"/>
          <p:cNvPicPr preferRelativeResize="0"/>
          <p:nvPr/>
        </p:nvPicPr>
        <p:blipFill rotWithShape="1">
          <a:blip r:embed="rId3">
            <a:alphaModFix/>
          </a:blip>
          <a:srcRect l="7546" r="17517"/>
          <a:stretch/>
        </p:blipFill>
        <p:spPr>
          <a:xfrm>
            <a:off x="470650" y="2221130"/>
            <a:ext cx="4152395" cy="2239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72B1AD3-9237-45CF-36DD-27EBB48223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78" r="50000" b="6342"/>
          <a:stretch/>
        </p:blipFill>
        <p:spPr bwMode="auto">
          <a:xfrm>
            <a:off x="5101515" y="2222810"/>
            <a:ext cx="2181209" cy="224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2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Overgangszone</a:t>
            </a:r>
            <a:endParaRPr sz="25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9E2C62B-9235-A533-DF18-98500DD731E7}"/>
              </a:ext>
            </a:extLst>
          </p:cNvPr>
          <p:cNvGrpSpPr/>
          <p:nvPr/>
        </p:nvGrpSpPr>
        <p:grpSpPr>
          <a:xfrm>
            <a:off x="311407" y="1813643"/>
            <a:ext cx="8421113" cy="2569209"/>
            <a:chOff x="311407" y="1516277"/>
            <a:chExt cx="8421113" cy="2569209"/>
          </a:xfrm>
        </p:grpSpPr>
        <p:pic>
          <p:nvPicPr>
            <p:cNvPr id="330" name="Google Shape;330;p42"/>
            <p:cNvPicPr preferRelativeResize="0"/>
            <p:nvPr/>
          </p:nvPicPr>
          <p:blipFill rotWithShape="1">
            <a:blip r:embed="rId3">
              <a:alphaModFix/>
            </a:blip>
            <a:srcRect r="47393" b="10731"/>
            <a:stretch/>
          </p:blipFill>
          <p:spPr>
            <a:xfrm>
              <a:off x="311407" y="1516277"/>
              <a:ext cx="4099521" cy="2569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" name="Google Shape;330;p42">
              <a:extLst>
                <a:ext uri="{FF2B5EF4-FFF2-40B4-BE49-F238E27FC236}">
                  <a16:creationId xmlns:a16="http://schemas.microsoft.com/office/drawing/2014/main" id="{56D73E93-6037-0FD4-3DDB-9C781872DA7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52607" b="10731"/>
            <a:stretch/>
          </p:blipFill>
          <p:spPr>
            <a:xfrm>
              <a:off x="5039347" y="1516277"/>
              <a:ext cx="3693173" cy="25692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" name="Google Shape;330;p42">
              <a:extLst>
                <a:ext uri="{FF2B5EF4-FFF2-40B4-BE49-F238E27FC236}">
                  <a16:creationId xmlns:a16="http://schemas.microsoft.com/office/drawing/2014/main" id="{55B95476-7319-B333-7D17-1DBEB25A739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7884" t="64070" r="47393" b="24048"/>
            <a:stretch/>
          </p:blipFill>
          <p:spPr>
            <a:xfrm>
              <a:off x="3263591" y="3743515"/>
              <a:ext cx="1147337" cy="3419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Google Shape;330;p42">
              <a:extLst>
                <a:ext uri="{FF2B5EF4-FFF2-40B4-BE49-F238E27FC236}">
                  <a16:creationId xmlns:a16="http://schemas.microsoft.com/office/drawing/2014/main" id="{DDDB1773-8792-98D9-5A14-56387ED9650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37884" t="64070" r="47393" b="24048"/>
            <a:stretch/>
          </p:blipFill>
          <p:spPr>
            <a:xfrm>
              <a:off x="5039347" y="3858322"/>
              <a:ext cx="1147337" cy="2271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Google Shape;329;p42">
            <a:extLst>
              <a:ext uri="{FF2B5EF4-FFF2-40B4-BE49-F238E27FC236}">
                <a16:creationId xmlns:a16="http://schemas.microsoft.com/office/drawing/2014/main" id="{6396307D-27AB-6C69-4BCE-C51A1B4A8447}"/>
              </a:ext>
            </a:extLst>
          </p:cNvPr>
          <p:cNvSpPr txBox="1"/>
          <p:nvPr/>
        </p:nvSpPr>
        <p:spPr>
          <a:xfrm>
            <a:off x="3329649" y="1272743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 err="1"/>
              <a:t>Zonder</a:t>
            </a:r>
            <a:r>
              <a:rPr lang="en-GB" sz="2000" dirty="0"/>
              <a:t>	               Met</a:t>
            </a:r>
            <a:endParaRPr sz="20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 err="1"/>
              <a:t>Overgangs</a:t>
            </a:r>
            <a:r>
              <a:rPr lang="nl" sz="2500" dirty="0"/>
              <a:t>zone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Maatvoering</a:t>
            </a:r>
            <a:r>
              <a:rPr lang="en-GB" sz="1700" dirty="0"/>
              <a:t> is </a:t>
            </a:r>
            <a:r>
              <a:rPr lang="en-GB" sz="1700" dirty="0" err="1"/>
              <a:t>maatwerk</a:t>
            </a:r>
            <a:endParaRPr sz="1700" dirty="0"/>
          </a:p>
        </p:txBody>
      </p:sp>
      <p:pic>
        <p:nvPicPr>
          <p:cNvPr id="2" name="Picture 1" descr="A group of people sitting on the porch of a house&#10;&#10;Description automatically generated">
            <a:extLst>
              <a:ext uri="{FF2B5EF4-FFF2-40B4-BE49-F238E27FC236}">
                <a16:creationId xmlns:a16="http://schemas.microsoft.com/office/drawing/2014/main" id="{5FC1A6AE-A14C-9F70-524E-BAF03F76D1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93" r="20352"/>
          <a:stretch/>
        </p:blipFill>
        <p:spPr>
          <a:xfrm>
            <a:off x="851868" y="1410030"/>
            <a:ext cx="3360234" cy="1499973"/>
          </a:xfrm>
          <a:prstGeom prst="rect">
            <a:avLst/>
          </a:prstGeom>
        </p:spPr>
      </p:pic>
      <p:pic>
        <p:nvPicPr>
          <p:cNvPr id="4" name="Picture 3" descr="A building with glass windows&#10;&#10;Description automatically generated">
            <a:extLst>
              <a:ext uri="{FF2B5EF4-FFF2-40B4-BE49-F238E27FC236}">
                <a16:creationId xmlns:a16="http://schemas.microsoft.com/office/drawing/2014/main" id="{63986490-224B-CA41-D8FE-FC406DE9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856" b="12562"/>
          <a:stretch/>
        </p:blipFill>
        <p:spPr>
          <a:xfrm>
            <a:off x="851867" y="3309724"/>
            <a:ext cx="3360234" cy="13530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46D87-924E-E65F-577B-EECAE47C37AF}"/>
              </a:ext>
            </a:extLst>
          </p:cNvPr>
          <p:cNvSpPr txBox="1"/>
          <p:nvPr/>
        </p:nvSpPr>
        <p:spPr>
          <a:xfrm>
            <a:off x="4645687" y="2088721"/>
            <a:ext cx="457571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dirty="0"/>
              <a:t>Hoe </a:t>
            </a:r>
            <a:r>
              <a:rPr lang="en-GB" sz="1400" dirty="0" err="1"/>
              <a:t>groter</a:t>
            </a:r>
            <a:r>
              <a:rPr lang="en-GB" sz="1400" dirty="0"/>
              <a:t> de </a:t>
            </a:r>
            <a:r>
              <a:rPr lang="en-GB" sz="1400" dirty="0" err="1"/>
              <a:t>sprong</a:t>
            </a:r>
            <a:r>
              <a:rPr lang="en-GB" dirty="0"/>
              <a:t> in</a:t>
            </a:r>
            <a:r>
              <a:rPr lang="en-GB" sz="1400" dirty="0"/>
              <a:t> </a:t>
            </a:r>
            <a:r>
              <a:rPr lang="en-GB" sz="1400" dirty="0" err="1"/>
              <a:t>openbaarheid</a:t>
            </a:r>
            <a:endParaRPr lang="en-GB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Hoe </a:t>
            </a:r>
            <a:r>
              <a:rPr lang="en-GB" dirty="0" err="1"/>
              <a:t>groter</a:t>
            </a:r>
            <a:r>
              <a:rPr lang="en-GB" dirty="0"/>
              <a:t> de </a:t>
            </a:r>
            <a:r>
              <a:rPr lang="en-GB" dirty="0" err="1"/>
              <a:t>overganszone</a:t>
            </a:r>
            <a:r>
              <a:rPr lang="en-GB" dirty="0"/>
              <a:t> </a:t>
            </a:r>
            <a:r>
              <a:rPr lang="en-GB" dirty="0" err="1"/>
              <a:t>moet</a:t>
            </a:r>
            <a:r>
              <a:rPr lang="en-GB" dirty="0"/>
              <a:t> </a:t>
            </a:r>
            <a:r>
              <a:rPr lang="en-GB" dirty="0" err="1"/>
              <a:t>zijn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En </a:t>
            </a:r>
            <a:r>
              <a:rPr lang="en-GB" dirty="0" err="1"/>
              <a:t>bij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grote</a:t>
            </a:r>
            <a:r>
              <a:rPr lang="en-GB" dirty="0"/>
              <a:t> </a:t>
            </a:r>
            <a:r>
              <a:rPr lang="en-GB" dirty="0" err="1"/>
              <a:t>overgang</a:t>
            </a:r>
            <a:r>
              <a:rPr lang="en-GB" dirty="0"/>
              <a:t>, </a:t>
            </a:r>
            <a:r>
              <a:rPr lang="en-GB" dirty="0" err="1"/>
              <a:t>werkt</a:t>
            </a:r>
            <a:r>
              <a:rPr lang="en-GB" dirty="0"/>
              <a:t> het </a:t>
            </a:r>
            <a:r>
              <a:rPr lang="en-GB" dirty="0" err="1"/>
              <a:t>niet</a:t>
            </a:r>
            <a:r>
              <a:rPr lang="en-GB" dirty="0"/>
              <a:t> </a:t>
            </a:r>
            <a:r>
              <a:rPr lang="en-GB" dirty="0" err="1"/>
              <a:t>meer</a:t>
            </a:r>
            <a:endParaRPr lang="en-GB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4"/>
            <a:ext cx="3822000" cy="76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Overgangszone</a:t>
            </a:r>
            <a:br>
              <a:rPr lang="en-GB" sz="1700" dirty="0"/>
            </a:br>
            <a:r>
              <a:rPr lang="en-GB" sz="1700" dirty="0" err="1"/>
              <a:t>Persoonlijk</a:t>
            </a:r>
            <a:r>
              <a:rPr lang="en-GB" sz="1700" dirty="0"/>
              <a:t> </a:t>
            </a:r>
            <a:r>
              <a:rPr lang="en-GB" sz="1700" dirty="0" err="1"/>
              <a:t>beter</a:t>
            </a:r>
            <a:r>
              <a:rPr lang="en-GB" sz="1700" dirty="0"/>
              <a:t> dan </a:t>
            </a:r>
            <a:r>
              <a:rPr lang="en-GB" sz="1700" dirty="0" err="1"/>
              <a:t>ontworpen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2052" name="Picture 4" descr="HILBERINKBOSCH architecten | Sociale woningbouw Orthen-Links -  architectenweb.nl">
            <a:extLst>
              <a:ext uri="{FF2B5EF4-FFF2-40B4-BE49-F238E27FC236}">
                <a16:creationId xmlns:a16="http://schemas.microsoft.com/office/drawing/2014/main" id="{4C2400A7-DEC0-AA94-D480-6F039F77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" y="1305401"/>
            <a:ext cx="4384037" cy="29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Johan Enschedé Hof - Wikipedia">
            <a:extLst>
              <a:ext uri="{FF2B5EF4-FFF2-40B4-BE49-F238E27FC236}">
                <a16:creationId xmlns:a16="http://schemas.microsoft.com/office/drawing/2014/main" id="{A39DA99C-630E-8628-B970-20505A73C3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6" t="25480" r="18929"/>
          <a:stretch/>
        </p:blipFill>
        <p:spPr bwMode="auto">
          <a:xfrm>
            <a:off x="5061094" y="1305402"/>
            <a:ext cx="3793539" cy="298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902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4"/>
            <a:ext cx="3822000" cy="76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Overgangszone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Territorium</a:t>
            </a:r>
            <a:r>
              <a:rPr lang="en-GB" sz="1700" dirty="0"/>
              <a:t> </a:t>
            </a:r>
            <a:r>
              <a:rPr lang="en-GB" sz="1700" dirty="0" err="1"/>
              <a:t>gemarkeerd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500" dirty="0"/>
          </a:p>
        </p:txBody>
      </p:sp>
      <p:pic>
        <p:nvPicPr>
          <p:cNvPr id="2052" name="Picture 4" descr="HILBERINKBOSCH architecten | Sociale woningbouw Orthen-Links -  architectenweb.nl">
            <a:extLst>
              <a:ext uri="{FF2B5EF4-FFF2-40B4-BE49-F238E27FC236}">
                <a16:creationId xmlns:a16="http://schemas.microsoft.com/office/drawing/2014/main" id="{4C2400A7-DEC0-AA94-D480-6F039F772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" y="1305401"/>
            <a:ext cx="4384037" cy="29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e stoep is een logische plek om elkaar te ontmoeten&quot; - The City at Eye  Level">
            <a:extLst>
              <a:ext uri="{FF2B5EF4-FFF2-40B4-BE49-F238E27FC236}">
                <a16:creationId xmlns:a16="http://schemas.microsoft.com/office/drawing/2014/main" id="{6914F54C-9096-A31E-40EF-3A85F03CA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15635" r="22756" b="2136"/>
          <a:stretch/>
        </p:blipFill>
        <p:spPr bwMode="auto">
          <a:xfrm>
            <a:off x="5030671" y="1305400"/>
            <a:ext cx="3702729" cy="29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533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Tijmen Kuyper</a:t>
            </a:r>
            <a:endParaRPr sz="2500"/>
          </a:p>
        </p:txBody>
      </p:sp>
      <p:sp>
        <p:nvSpPr>
          <p:cNvPr id="87" name="Google Shape;87;p18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2016 - 2019	Bachelor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Geografie</a:t>
            </a:r>
            <a:r>
              <a:rPr lang="en-US" dirty="0"/>
              <a:t> &amp; </a:t>
            </a:r>
            <a:r>
              <a:rPr lang="en-US" dirty="0" err="1"/>
              <a:t>Planologie</a:t>
            </a:r>
            <a:r>
              <a:rPr lang="en-US" dirty="0"/>
              <a:t> </a:t>
            </a:r>
            <a:r>
              <a:rPr lang="en-US" dirty="0" err="1"/>
              <a:t>UvA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2020 - 2022	Bachelor Bouwkunde in Delft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2022 – nu		Werkzaam als junior architect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2022 – nu 		Master Architectuur in Delft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Google Shape;95;p19" descr="A picture containing text, grass, outdoor&#10;&#10;Description automatically generated">
            <a:extLst>
              <a:ext uri="{FF2B5EF4-FFF2-40B4-BE49-F238E27FC236}">
                <a16:creationId xmlns:a16="http://schemas.microsoft.com/office/drawing/2014/main" id="{C72EFA30-C758-9188-4378-05008547D4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75908" y="994974"/>
            <a:ext cx="2132525" cy="3003550"/>
          </a:xfrm>
          <a:prstGeom prst="rect">
            <a:avLst/>
          </a:prstGeom>
          <a:noFill/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4"/>
            <a:ext cx="3822000" cy="765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Overgangszone</a:t>
            </a:r>
            <a:endParaRPr lang="en-GB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Drempelzone</a:t>
            </a:r>
            <a:r>
              <a:rPr lang="en-GB" sz="1700" dirty="0"/>
              <a:t>, </a:t>
            </a:r>
            <a:r>
              <a:rPr lang="en-GB" sz="1700" dirty="0" err="1"/>
              <a:t>zien</a:t>
            </a:r>
            <a:r>
              <a:rPr lang="en-GB" sz="1700" dirty="0"/>
              <a:t> en </a:t>
            </a:r>
            <a:r>
              <a:rPr lang="en-GB" sz="1700" dirty="0" err="1"/>
              <a:t>gezien</a:t>
            </a:r>
            <a:r>
              <a:rPr lang="en-GB" sz="1700" dirty="0"/>
              <a:t> </a:t>
            </a:r>
            <a:r>
              <a:rPr lang="en-GB" sz="1700" dirty="0" err="1"/>
              <a:t>worden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2500" dirty="0"/>
          </a:p>
        </p:txBody>
      </p:sp>
      <p:pic>
        <p:nvPicPr>
          <p:cNvPr id="2" name="Picture 2" descr="De stoep is een logische plek om elkaar te ontmoeten&quot; - The City at Eye  Level">
            <a:extLst>
              <a:ext uri="{FF2B5EF4-FFF2-40B4-BE49-F238E27FC236}">
                <a16:creationId xmlns:a16="http://schemas.microsoft.com/office/drawing/2014/main" id="{6914F54C-9096-A31E-40EF-3A85F03CA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15635" r="22756" b="2136"/>
          <a:stretch/>
        </p:blipFill>
        <p:spPr bwMode="auto">
          <a:xfrm>
            <a:off x="5030671" y="1305400"/>
            <a:ext cx="3702729" cy="29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336;p43">
            <a:extLst>
              <a:ext uri="{FF2B5EF4-FFF2-40B4-BE49-F238E27FC236}">
                <a16:creationId xmlns:a16="http://schemas.microsoft.com/office/drawing/2014/main" id="{40C35ADA-C142-33E9-1FF2-73198DC97120}"/>
              </a:ext>
            </a:extLst>
          </p:cNvPr>
          <p:cNvSpPr txBox="1"/>
          <p:nvPr/>
        </p:nvSpPr>
        <p:spPr>
          <a:xfrm>
            <a:off x="202426" y="1305400"/>
            <a:ext cx="5724600" cy="20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Persoonlijke</a:t>
            </a:r>
            <a:r>
              <a:rPr lang="en-GB" sz="1700" dirty="0"/>
              <a:t> </a:t>
            </a:r>
            <a:r>
              <a:rPr lang="en-GB" sz="1700" dirty="0" err="1"/>
              <a:t>visite</a:t>
            </a:r>
            <a:r>
              <a:rPr lang="en-GB" sz="1700" dirty="0"/>
              <a:t> </a:t>
            </a:r>
            <a:r>
              <a:rPr lang="en-GB" sz="1700" dirty="0" err="1"/>
              <a:t>kaartje</a:t>
            </a:r>
            <a:r>
              <a:rPr lang="en-GB" sz="170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naar</a:t>
            </a:r>
            <a:r>
              <a:rPr lang="en-GB" sz="1700" dirty="0"/>
              <a:t> </a:t>
            </a:r>
            <a:r>
              <a:rPr lang="en-GB" sz="1700" dirty="0" err="1"/>
              <a:t>openbaarder</a:t>
            </a:r>
            <a:r>
              <a:rPr lang="en-GB" sz="1700" dirty="0"/>
              <a:t> </a:t>
            </a:r>
            <a:r>
              <a:rPr lang="en-GB" sz="1700" dirty="0" err="1"/>
              <a:t>sociaal</a:t>
            </a:r>
            <a:r>
              <a:rPr lang="en-GB" sz="1700" dirty="0"/>
              <a:t> </a:t>
            </a:r>
            <a:r>
              <a:rPr lang="en-GB" sz="1700" dirty="0" err="1"/>
              <a:t>schaalniveau</a:t>
            </a:r>
            <a:endParaRPr sz="1700" dirty="0"/>
          </a:p>
        </p:txBody>
      </p:sp>
      <p:pic>
        <p:nvPicPr>
          <p:cNvPr id="2050" name="Picture 2" descr="Vergroen je buurt met Gardeners' World - Gardeners World">
            <a:extLst>
              <a:ext uri="{FF2B5EF4-FFF2-40B4-BE49-F238E27FC236}">
                <a16:creationId xmlns:a16="http://schemas.microsoft.com/office/drawing/2014/main" id="{94E71DEE-6993-72C9-8392-429F05C71F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/>
          <a:stretch/>
        </p:blipFill>
        <p:spPr bwMode="auto">
          <a:xfrm>
            <a:off x="270392" y="2481072"/>
            <a:ext cx="3897816" cy="181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749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0157D454-8C0C-E129-254B-034BC7D0591C}"/>
              </a:ext>
            </a:extLst>
          </p:cNvPr>
          <p:cNvSpPr/>
          <p:nvPr/>
        </p:nvSpPr>
        <p:spPr>
          <a:xfrm>
            <a:off x="1708166" y="2103121"/>
            <a:ext cx="5486802" cy="1563704"/>
          </a:xfrm>
          <a:prstGeom prst="rect">
            <a:avLst/>
          </a:prstGeom>
          <a:solidFill>
            <a:srgbClr val="D9E4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43" name="Google Shape;443;p49"/>
          <p:cNvSpPr txBox="1"/>
          <p:nvPr/>
        </p:nvSpPr>
        <p:spPr>
          <a:xfrm>
            <a:off x="153893" y="98946"/>
            <a:ext cx="523586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Overgangszone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/>
              <a:t>Privacy </a:t>
            </a:r>
            <a:r>
              <a:rPr lang="en-GB" sz="1700" dirty="0" err="1"/>
              <a:t>kant</a:t>
            </a:r>
            <a:r>
              <a:rPr lang="en-GB" sz="1700" dirty="0"/>
              <a:t> en </a:t>
            </a:r>
            <a:r>
              <a:rPr lang="en-GB" sz="1700" dirty="0" err="1"/>
              <a:t>contant</a:t>
            </a:r>
            <a:r>
              <a:rPr lang="en-GB" sz="1700" dirty="0"/>
              <a:t> </a:t>
            </a:r>
            <a:r>
              <a:rPr lang="en-GB" sz="1700" dirty="0" err="1"/>
              <a:t>kant</a:t>
            </a:r>
            <a:endParaRPr sz="1700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7144112-1165-2939-F4D0-60A50D73594B}"/>
              </a:ext>
            </a:extLst>
          </p:cNvPr>
          <p:cNvCxnSpPr>
            <a:cxnSpLocks/>
          </p:cNvCxnSpPr>
          <p:nvPr/>
        </p:nvCxnSpPr>
        <p:spPr>
          <a:xfrm flipV="1">
            <a:off x="6596415" y="2101597"/>
            <a:ext cx="0" cy="156522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E412437-7F25-BA74-3CF4-08DB4B8B1867}"/>
              </a:ext>
            </a:extLst>
          </p:cNvPr>
          <p:cNvCxnSpPr>
            <a:cxnSpLocks/>
          </p:cNvCxnSpPr>
          <p:nvPr/>
        </p:nvCxnSpPr>
        <p:spPr>
          <a:xfrm flipV="1">
            <a:off x="1685864" y="2101597"/>
            <a:ext cx="0" cy="1565228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oogle Shape;202;p29">
            <a:extLst>
              <a:ext uri="{FF2B5EF4-FFF2-40B4-BE49-F238E27FC236}">
                <a16:creationId xmlns:a16="http://schemas.microsoft.com/office/drawing/2014/main" id="{B501B414-8A34-DFF3-810F-0051755A75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52" y="2571750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29">
            <a:extLst>
              <a:ext uri="{FF2B5EF4-FFF2-40B4-BE49-F238E27FC236}">
                <a16:creationId xmlns:a16="http://schemas.microsoft.com/office/drawing/2014/main" id="{A24DEBB5-D5AD-E2BF-DAF9-5DC429AA93E9}"/>
              </a:ext>
            </a:extLst>
          </p:cNvPr>
          <p:cNvPicPr preferRelativeResize="0"/>
          <p:nvPr/>
        </p:nvPicPr>
        <p:blipFill>
          <a:blip r:embed="rId4"/>
          <a:srcRect/>
          <a:stretch/>
        </p:blipFill>
        <p:spPr>
          <a:xfrm>
            <a:off x="7385426" y="2545857"/>
            <a:ext cx="619125" cy="619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62F829F-5104-B7B0-BA04-CECD66288AC2}"/>
              </a:ext>
            </a:extLst>
          </p:cNvPr>
          <p:cNvCxnSpPr>
            <a:cxnSpLocks/>
          </p:cNvCxnSpPr>
          <p:nvPr/>
        </p:nvCxnSpPr>
        <p:spPr>
          <a:xfrm flipV="1">
            <a:off x="8324549" y="1790700"/>
            <a:ext cx="0" cy="2133600"/>
          </a:xfrm>
          <a:prstGeom prst="straightConnector1">
            <a:avLst/>
          </a:prstGeom>
          <a:ln w="76200">
            <a:solidFill>
              <a:schemeClr val="tx2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07ED291-101F-8B86-69D9-6A23D4D49C4C}"/>
              </a:ext>
            </a:extLst>
          </p:cNvPr>
          <p:cNvSpPr txBox="1"/>
          <p:nvPr/>
        </p:nvSpPr>
        <p:spPr>
          <a:xfrm>
            <a:off x="6664995" y="1588545"/>
            <a:ext cx="181606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Contact </a:t>
            </a:r>
            <a:r>
              <a:rPr lang="en-GB" dirty="0" err="1"/>
              <a:t>kant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8F3119C-5A86-7271-2FE0-022F81253594}"/>
              </a:ext>
            </a:extLst>
          </p:cNvPr>
          <p:cNvSpPr txBox="1"/>
          <p:nvPr/>
        </p:nvSpPr>
        <p:spPr>
          <a:xfrm>
            <a:off x="455327" y="1588558"/>
            <a:ext cx="16438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Rustige</a:t>
            </a:r>
            <a:r>
              <a:rPr lang="en-GB" dirty="0"/>
              <a:t> </a:t>
            </a:r>
            <a:r>
              <a:rPr lang="en-GB" dirty="0" err="1"/>
              <a:t>kant</a:t>
            </a:r>
            <a:endParaRPr lang="en-NL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A61EF6-40EE-3E77-844D-C40C67084A3E}"/>
              </a:ext>
            </a:extLst>
          </p:cNvPr>
          <p:cNvSpPr/>
          <p:nvPr/>
        </p:nvSpPr>
        <p:spPr>
          <a:xfrm>
            <a:off x="1467735" y="2100077"/>
            <a:ext cx="2710318" cy="1581378"/>
          </a:xfrm>
          <a:prstGeom prst="rect">
            <a:avLst/>
          </a:prstGeom>
          <a:solidFill>
            <a:srgbClr val="D4E4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EE1CA33-F072-7407-69E4-64A081123F2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649" b="5649"/>
          <a:stretch/>
        </p:blipFill>
        <p:spPr>
          <a:xfrm>
            <a:off x="5354784" y="2591462"/>
            <a:ext cx="694783" cy="6162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BD72AEC-7BD0-905C-3445-A78A8AACD4A1}"/>
              </a:ext>
            </a:extLst>
          </p:cNvPr>
          <p:cNvCxnSpPr>
            <a:cxnSpLocks/>
          </p:cNvCxnSpPr>
          <p:nvPr/>
        </p:nvCxnSpPr>
        <p:spPr>
          <a:xfrm>
            <a:off x="1663563" y="2101597"/>
            <a:ext cx="49328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DCF9382-E0F2-3F0C-85C3-5CEAE376E39B}"/>
              </a:ext>
            </a:extLst>
          </p:cNvPr>
          <p:cNvCxnSpPr>
            <a:cxnSpLocks/>
          </p:cNvCxnSpPr>
          <p:nvPr/>
        </p:nvCxnSpPr>
        <p:spPr>
          <a:xfrm>
            <a:off x="1663562" y="3666825"/>
            <a:ext cx="493285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34FE3B2-65BA-6F09-13C9-946E319E18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649" b="5649"/>
          <a:stretch/>
        </p:blipFill>
        <p:spPr>
          <a:xfrm>
            <a:off x="2225841" y="2545857"/>
            <a:ext cx="746197" cy="6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843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9"/>
          <p:cNvSpPr txBox="1"/>
          <p:nvPr/>
        </p:nvSpPr>
        <p:spPr>
          <a:xfrm>
            <a:off x="153893" y="98946"/>
            <a:ext cx="5235863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Overgangszone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/>
              <a:t>Juist op </a:t>
            </a:r>
            <a:r>
              <a:rPr lang="en-GB" sz="1700" dirty="0" err="1"/>
              <a:t>een</a:t>
            </a:r>
            <a:r>
              <a:rPr lang="en-GB" sz="1700" dirty="0"/>
              <a:t> </a:t>
            </a:r>
            <a:r>
              <a:rPr lang="en-GB" sz="1700" dirty="0" err="1"/>
              <a:t>gallerij</a:t>
            </a:r>
            <a:r>
              <a:rPr lang="en-GB" sz="1700" dirty="0"/>
              <a:t>!</a:t>
            </a:r>
            <a:endParaRPr sz="1700" dirty="0"/>
          </a:p>
        </p:txBody>
      </p:sp>
      <p:pic>
        <p:nvPicPr>
          <p:cNvPr id="1026" name="Picture 2" descr="Voorvertoning van afbeelding">
            <a:extLst>
              <a:ext uri="{FF2B5EF4-FFF2-40B4-BE49-F238E27FC236}">
                <a16:creationId xmlns:a16="http://schemas.microsoft.com/office/drawing/2014/main" id="{BAB012CA-0234-318F-3340-B566AD8F0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0" y="1360536"/>
            <a:ext cx="4625898" cy="298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atio with chairs and flowers on the side&#10;&#10;Description automatically generated">
            <a:extLst>
              <a:ext uri="{FF2B5EF4-FFF2-40B4-BE49-F238E27FC236}">
                <a16:creationId xmlns:a16="http://schemas.microsoft.com/office/drawing/2014/main" id="{B90B63D3-28F7-BDBA-CEA1-15905101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7775" y="1360535"/>
            <a:ext cx="2242116" cy="298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852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Overgangszone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Controle</a:t>
            </a:r>
            <a:r>
              <a:rPr lang="en-GB" sz="1700" dirty="0"/>
              <a:t> over buffer of </a:t>
            </a:r>
            <a:r>
              <a:rPr lang="en-GB" sz="1700" dirty="0" err="1"/>
              <a:t>verbinding</a:t>
            </a:r>
            <a:endParaRPr sz="1700" dirty="0"/>
          </a:p>
        </p:txBody>
      </p:sp>
      <p:pic>
        <p:nvPicPr>
          <p:cNvPr id="1028" name="Picture 4" descr="Herman Hertzberger, De Drie Hoven, Amsterdam | Architectuur, Projecten">
            <a:extLst>
              <a:ext uri="{FF2B5EF4-FFF2-40B4-BE49-F238E27FC236}">
                <a16:creationId xmlns:a16="http://schemas.microsoft.com/office/drawing/2014/main" id="{DAE9D7CC-2050-9857-E293-B50EE5AF1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193" y="1284779"/>
            <a:ext cx="3123782" cy="30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telling van de dag | Ik voel mij totaal op mijn gemak als ik naar  wedstrijden van het WK in Qatar ga kijken - Dagblad van het Noorden">
            <a:extLst>
              <a:ext uri="{FF2B5EF4-FFF2-40B4-BE49-F238E27FC236}">
                <a16:creationId xmlns:a16="http://schemas.microsoft.com/office/drawing/2014/main" id="{D355CACC-56CD-41D8-BD49-BDCF1A11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0" y="1284780"/>
            <a:ext cx="4627261" cy="288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Older woman lurking from behind curtains... | This older wom… | Flickr">
            <a:extLst>
              <a:ext uri="{FF2B5EF4-FFF2-40B4-BE49-F238E27FC236}">
                <a16:creationId xmlns:a16="http://schemas.microsoft.com/office/drawing/2014/main" id="{5C779754-41EA-3EE3-76D8-1BECEDD0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2" y="1284779"/>
            <a:ext cx="4627261" cy="30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33220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Overgangszone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Samenvatting</a:t>
            </a:r>
            <a:endParaRPr sz="1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DCFC2E-C2E4-1B7E-35DB-5E50E7F7E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030434"/>
              </p:ext>
            </p:extLst>
          </p:nvPr>
        </p:nvGraphicFramePr>
        <p:xfrm>
          <a:off x="490654" y="1330712"/>
          <a:ext cx="6281853" cy="363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1853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36353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Waarom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Belangrijk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voor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ontmoetingen</a:t>
                      </a:r>
                      <a:endParaRPr lang="en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Vergroot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privacy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privéwoning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b="0" dirty="0">
                          <a:solidFill>
                            <a:schemeClr val="tx1"/>
                          </a:solidFill>
                          <a:effectLst/>
                        </a:rPr>
                        <a:t>Buffer en </a:t>
                      </a:r>
                      <a:r>
                        <a:rPr lang="en-GB" sz="1400" b="0" dirty="0" err="1">
                          <a:solidFill>
                            <a:schemeClr val="tx1"/>
                          </a:solidFill>
                          <a:effectLst/>
                        </a:rPr>
                        <a:t>verbinding</a:t>
                      </a:r>
                      <a:endParaRPr lang="en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nl-N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Hoe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Maatvoering is maatwerk</a:t>
                      </a:r>
                      <a:endParaRPr lang="en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Een galerij 1.5m tot 3 m. breed</a:t>
                      </a:r>
                      <a:endParaRPr lang="en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Ruimte voor persoonlijke “bonjour bankjes”</a:t>
                      </a:r>
                      <a:endParaRPr lang="en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Territorium zichtbaar in </a:t>
                      </a:r>
                      <a:r>
                        <a:rPr lang="nl-NL" sz="1400" b="0" dirty="0" err="1">
                          <a:solidFill>
                            <a:schemeClr val="tx1"/>
                          </a:solidFill>
                          <a:effectLst/>
                        </a:rPr>
                        <a:t>materialisering</a:t>
                      </a:r>
                      <a:endParaRPr lang="nl-NL" sz="1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Routes </a:t>
                      </a:r>
                      <a:r>
                        <a:rPr lang="en-GB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niet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langs</a:t>
                      </a:r>
                      <a:r>
                        <a:rPr lang="en-GB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GB" sz="1400" b="0" i="0" u="none" strike="noStrike" cap="none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slaapkamers</a:t>
                      </a:r>
                      <a:endParaRPr lang="en-NL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endParaRPr lang="en-NL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  <p:pic>
        <p:nvPicPr>
          <p:cNvPr id="12" name="Picture 2" descr="De stoep is een logische plek om elkaar te ontmoeten&quot; - The City at Eye  Level">
            <a:extLst>
              <a:ext uri="{FF2B5EF4-FFF2-40B4-BE49-F238E27FC236}">
                <a16:creationId xmlns:a16="http://schemas.microsoft.com/office/drawing/2014/main" id="{60D58864-E836-81E4-0E21-F1721BF43B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t="40740" r="32877" b="10003"/>
          <a:stretch/>
        </p:blipFill>
        <p:spPr bwMode="auto">
          <a:xfrm>
            <a:off x="5221055" y="2894415"/>
            <a:ext cx="2494110" cy="1236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oogle Shape;202;p29">
            <a:extLst>
              <a:ext uri="{FF2B5EF4-FFF2-40B4-BE49-F238E27FC236}">
                <a16:creationId xmlns:a16="http://schemas.microsoft.com/office/drawing/2014/main" id="{E7551F09-DF69-5B81-C289-8A7D14CEFBB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6275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3;p29">
            <a:extLst>
              <a:ext uri="{FF2B5EF4-FFF2-40B4-BE49-F238E27FC236}">
                <a16:creationId xmlns:a16="http://schemas.microsoft.com/office/drawing/2014/main" id="{7D88CBD1-FE77-A403-628A-F65DC6162EB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9391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4;p29">
            <a:extLst>
              <a:ext uri="{FF2B5EF4-FFF2-40B4-BE49-F238E27FC236}">
                <a16:creationId xmlns:a16="http://schemas.microsoft.com/office/drawing/2014/main" id="{E606C208-85E3-1642-CFA3-AFFA94C65944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7647076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9CED1AE-13CF-D641-8A59-18A2E1D5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72507" y="1727549"/>
            <a:ext cx="415717" cy="4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29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5;p43">
            <a:extLst>
              <a:ext uri="{FF2B5EF4-FFF2-40B4-BE49-F238E27FC236}">
                <a16:creationId xmlns:a16="http://schemas.microsoft.com/office/drawing/2014/main" id="{1470E2BF-16F9-C110-5B42-9F8A8CA04CF6}"/>
              </a:ext>
            </a:extLst>
          </p:cNvPr>
          <p:cNvSpPr txBox="1"/>
          <p:nvPr/>
        </p:nvSpPr>
        <p:spPr>
          <a:xfrm>
            <a:off x="93199" y="85375"/>
            <a:ext cx="4746429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 dirty="0" err="1"/>
              <a:t>Overgangszone</a:t>
            </a:r>
            <a:endParaRPr lang="nl" sz="25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Vraag</a:t>
            </a:r>
            <a:endParaRPr sz="1700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79C325CE-D6D3-B5B5-5FBF-01D9D773ADAD}"/>
              </a:ext>
            </a:extLst>
          </p:cNvPr>
          <p:cNvSpPr txBox="1"/>
          <p:nvPr/>
        </p:nvSpPr>
        <p:spPr>
          <a:xfrm>
            <a:off x="984838" y="2405378"/>
            <a:ext cx="824484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i="1" dirty="0"/>
              <a:t>Heb jij een overgangszone die buffert en verbindt?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700" i="1" dirty="0"/>
          </a:p>
        </p:txBody>
      </p:sp>
    </p:spTree>
    <p:extLst>
      <p:ext uri="{BB962C8B-B14F-4D97-AF65-F5344CB8AC3E}">
        <p14:creationId xmlns:p14="http://schemas.microsoft.com/office/powerpoint/2010/main" val="395670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2560319" y="4058477"/>
            <a:ext cx="4023359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Eigenaarschap collectieve ruimtes</a:t>
            </a:r>
            <a:endParaRPr sz="1500" dirty="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22485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b="1" dirty="0">
                <a:solidFill>
                  <a:schemeClr val="tx1"/>
                </a:solidFill>
              </a:rPr>
              <a:t>Privacy			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67913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b="1" dirty="0">
                <a:solidFill>
                  <a:schemeClr val="tx1"/>
                </a:solidFill>
              </a:rPr>
              <a:t>Eigenaarschap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24539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schaalniveaus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57035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interactie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49388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b="1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b="1" dirty="0">
                <a:solidFill>
                  <a:schemeClr val="tx1"/>
                </a:solidFill>
              </a:rPr>
              <a:t>continuïteit</a:t>
            </a:r>
            <a:endParaRPr lang="nl-NL" b="1" dirty="0">
              <a:solidFill>
                <a:schemeClr val="tx1"/>
              </a:solidFill>
            </a:endParaRPr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collectief wonen</a:t>
            </a:r>
            <a:endParaRPr sz="2500" dirty="0"/>
          </a:p>
        </p:txBody>
      </p:sp>
      <p:sp>
        <p:nvSpPr>
          <p:cNvPr id="3" name="Google Shape;335;p43">
            <a:extLst>
              <a:ext uri="{FF2B5EF4-FFF2-40B4-BE49-F238E27FC236}">
                <a16:creationId xmlns:a16="http://schemas.microsoft.com/office/drawing/2014/main" id="{7A150333-C115-F509-9E4E-BCC9F14F74FF}"/>
              </a:ext>
            </a:extLst>
          </p:cNvPr>
          <p:cNvSpPr txBox="1"/>
          <p:nvPr/>
        </p:nvSpPr>
        <p:spPr>
          <a:xfrm>
            <a:off x="93199" y="85375"/>
            <a:ext cx="5527016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Eigenaarschap collectieve ruimte 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20237363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4E6BF-5F33-1A1D-F392-CA670B0BE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E4F4A-83A6-4A3C-A031-519F81F268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3074" name="Picture 2" descr="Wonen - SOLGU">
            <a:extLst>
              <a:ext uri="{FF2B5EF4-FFF2-40B4-BE49-F238E27FC236}">
                <a16:creationId xmlns:a16="http://schemas.microsoft.com/office/drawing/2014/main" id="{F1B07769-753B-F08E-73EC-17AA5F2F58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/>
          <a:stretch/>
        </p:blipFill>
        <p:spPr bwMode="auto">
          <a:xfrm>
            <a:off x="1897217" y="1339624"/>
            <a:ext cx="5349565" cy="304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84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ruimte</a:t>
            </a:r>
          </a:p>
        </p:txBody>
      </p:sp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737553B3-927B-5B73-DA93-7A480EEBA7C2}"/>
              </a:ext>
            </a:extLst>
          </p:cNvPr>
          <p:cNvSpPr txBox="1"/>
          <p:nvPr/>
        </p:nvSpPr>
        <p:spPr>
          <a:xfrm>
            <a:off x="603174" y="2298321"/>
            <a:ext cx="7759775" cy="1000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 dirty="0">
                <a:solidFill>
                  <a:schemeClr val="dk1"/>
                </a:solidFill>
              </a:rPr>
              <a:t>Hoe zorg je dat mensen zorgen voor een collectieve leefruimte?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4" name="Google Shape;203;p29">
            <a:extLst>
              <a:ext uri="{FF2B5EF4-FFF2-40B4-BE49-F238E27FC236}">
                <a16:creationId xmlns:a16="http://schemas.microsoft.com/office/drawing/2014/main" id="{4F3FF663-4134-CE9C-3209-72BD8FA5E33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2977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8964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en-GB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Activiteiten</a:t>
            </a: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passen</a:t>
            </a: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bij</a:t>
            </a:r>
            <a:r>
              <a:rPr kumimoji="0" lang="en-GB" sz="1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GB" sz="17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niveau</a:t>
            </a:r>
            <a:endParaRPr lang="nl" sz="2500" dirty="0">
              <a:solidFill>
                <a:schemeClr val="dk1"/>
              </a:solidFill>
            </a:endParaRPr>
          </a:p>
        </p:txBody>
      </p:sp>
      <p:sp>
        <p:nvSpPr>
          <p:cNvPr id="6" name="Google Shape;457;p51">
            <a:extLst>
              <a:ext uri="{FF2B5EF4-FFF2-40B4-BE49-F238E27FC236}">
                <a16:creationId xmlns:a16="http://schemas.microsoft.com/office/drawing/2014/main" id="{4D196CFE-8637-80CC-3FE0-C0E93C5332A9}"/>
              </a:ext>
            </a:extLst>
          </p:cNvPr>
          <p:cNvSpPr txBox="1"/>
          <p:nvPr/>
        </p:nvSpPr>
        <p:spPr>
          <a:xfrm>
            <a:off x="603174" y="1334006"/>
            <a:ext cx="775977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-GB" dirty="0">
                <a:solidFill>
                  <a:schemeClr val="dk1"/>
                </a:solidFill>
              </a:rPr>
              <a:t>Dus </a:t>
            </a:r>
            <a:r>
              <a:rPr lang="en-GB" dirty="0" err="1">
                <a:solidFill>
                  <a:schemeClr val="dk1"/>
                </a:solidFill>
              </a:rPr>
              <a:t>niet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een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keuken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delen</a:t>
            </a:r>
            <a:r>
              <a:rPr lang="en-GB" dirty="0">
                <a:solidFill>
                  <a:schemeClr val="dk1"/>
                </a:solidFill>
              </a:rPr>
              <a:t> met </a:t>
            </a:r>
            <a:r>
              <a:rPr lang="en-GB" dirty="0" err="1">
                <a:solidFill>
                  <a:schemeClr val="dk1"/>
                </a:solidFill>
              </a:rPr>
              <a:t>meer</a:t>
            </a:r>
            <a:r>
              <a:rPr lang="en-GB" dirty="0">
                <a:solidFill>
                  <a:schemeClr val="dk1"/>
                </a:solidFill>
              </a:rPr>
              <a:t> dan 10</a:t>
            </a:r>
          </a:p>
          <a:p>
            <a:pPr algn="l"/>
            <a:endParaRPr lang="en-GB" sz="1200" dirty="0">
              <a:solidFill>
                <a:schemeClr val="dk1"/>
              </a:solidFill>
            </a:endParaRPr>
          </a:p>
          <a:p>
            <a:pPr algn="l"/>
            <a:r>
              <a:rPr lang="en-GB" dirty="0">
                <a:solidFill>
                  <a:schemeClr val="dk1"/>
                </a:solidFill>
              </a:rPr>
              <a:t>Dus </a:t>
            </a:r>
            <a:r>
              <a:rPr lang="en-GB" dirty="0" err="1">
                <a:solidFill>
                  <a:schemeClr val="dk1"/>
                </a:solidFill>
              </a:rPr>
              <a:t>niet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een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hof</a:t>
            </a:r>
            <a:r>
              <a:rPr lang="en-GB" dirty="0">
                <a:solidFill>
                  <a:schemeClr val="dk1"/>
                </a:solidFill>
              </a:rPr>
              <a:t> met </a:t>
            </a:r>
            <a:r>
              <a:rPr lang="en-GB" dirty="0" err="1">
                <a:solidFill>
                  <a:schemeClr val="dk1"/>
                </a:solidFill>
              </a:rPr>
              <a:t>meer</a:t>
            </a:r>
            <a:r>
              <a:rPr lang="en-GB" dirty="0">
                <a:solidFill>
                  <a:schemeClr val="dk1"/>
                </a:solidFill>
              </a:rPr>
              <a:t> dan 30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7" name="Picture 6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0B09D65-5505-9FDC-F49C-AFC77D06DD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07" t="1576" r="14325" b="-1"/>
          <a:stretch/>
        </p:blipFill>
        <p:spPr>
          <a:xfrm>
            <a:off x="4665597" y="1283719"/>
            <a:ext cx="4130801" cy="29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1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/>
          <p:nvPr/>
        </p:nvSpPr>
        <p:spPr>
          <a:xfrm>
            <a:off x="93200" y="85375"/>
            <a:ext cx="38220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/>
              <a:t>Tijmen Kuyper</a:t>
            </a:r>
            <a:endParaRPr sz="2500"/>
          </a:p>
        </p:txBody>
      </p:sp>
      <p:sp>
        <p:nvSpPr>
          <p:cNvPr id="94" name="Google Shape;94;p19"/>
          <p:cNvSpPr txBox="1"/>
          <p:nvPr/>
        </p:nvSpPr>
        <p:spPr>
          <a:xfrm>
            <a:off x="208525" y="1320625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2016 - 2019	Bachelor Sociale Geografie en Planologie in Amsterdam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2020 - 2022	Bachelor Bouwkunde in Delft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2022 – nu		Werkzaam als </a:t>
            </a:r>
            <a:r>
              <a:rPr lang="en-GB" dirty="0"/>
              <a:t>junior architect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/>
              <a:t>2022 – nu 		Master Architectuur in Delft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nl-NL" dirty="0"/>
          </a:p>
          <a:p>
            <a:pPr lvl="4"/>
            <a:r>
              <a:rPr lang="nl-NL" dirty="0"/>
              <a:t>2023 – nu                     </a:t>
            </a:r>
            <a:r>
              <a:rPr lang="nl-NL" dirty="0" err="1"/>
              <a:t>CoWonen</a:t>
            </a:r>
            <a:r>
              <a:rPr lang="nl-NL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4" name="Picture 3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C783A4D-C102-E694-1EE3-9B0CA6F050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47" r="4023"/>
          <a:stretch/>
        </p:blipFill>
        <p:spPr>
          <a:xfrm>
            <a:off x="6675908" y="994974"/>
            <a:ext cx="2132525" cy="300355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>
                <a:solidFill>
                  <a:schemeClr val="dk1"/>
                </a:solidFill>
              </a:rPr>
              <a:t>Unieke</a:t>
            </a:r>
            <a:r>
              <a:rPr lang="en-GB" sz="1700" dirty="0">
                <a:solidFill>
                  <a:schemeClr val="dk1"/>
                </a:solidFill>
              </a:rPr>
              <a:t> </a:t>
            </a:r>
            <a:r>
              <a:rPr lang="en-GB" sz="1700" dirty="0" err="1">
                <a:solidFill>
                  <a:schemeClr val="dk1"/>
                </a:solidFill>
              </a:rPr>
              <a:t>activiteit</a:t>
            </a:r>
            <a:r>
              <a:rPr lang="en-GB" sz="1700" dirty="0">
                <a:solidFill>
                  <a:schemeClr val="dk1"/>
                </a:solidFill>
              </a:rPr>
              <a:t> </a:t>
            </a:r>
            <a:r>
              <a:rPr lang="en-GB" sz="1700" dirty="0" err="1">
                <a:solidFill>
                  <a:schemeClr val="dk1"/>
                </a:solidFill>
              </a:rPr>
              <a:t>spontaan</a:t>
            </a:r>
            <a:r>
              <a:rPr lang="en-GB" sz="1700" dirty="0">
                <a:solidFill>
                  <a:schemeClr val="dk1"/>
                </a:solidFill>
              </a:rPr>
              <a:t> </a:t>
            </a:r>
            <a:r>
              <a:rPr lang="en-GB" sz="1700" dirty="0" err="1">
                <a:solidFill>
                  <a:schemeClr val="dk1"/>
                </a:solidFill>
              </a:rPr>
              <a:t>gebruik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737553B3-927B-5B73-DA93-7A480EEBA7C2}"/>
              </a:ext>
            </a:extLst>
          </p:cNvPr>
          <p:cNvSpPr txBox="1"/>
          <p:nvPr/>
        </p:nvSpPr>
        <p:spPr>
          <a:xfrm>
            <a:off x="603174" y="1283719"/>
            <a:ext cx="7759775" cy="98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-GB" dirty="0" err="1">
                <a:solidFill>
                  <a:schemeClr val="dk1"/>
                </a:solidFill>
              </a:rPr>
              <a:t>Een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unieke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reden</a:t>
            </a:r>
            <a:r>
              <a:rPr lang="en-GB" dirty="0">
                <a:solidFill>
                  <a:schemeClr val="dk1"/>
                </a:solidFill>
              </a:rPr>
              <a:t> om de </a:t>
            </a:r>
            <a:r>
              <a:rPr lang="en-GB" dirty="0" err="1">
                <a:solidFill>
                  <a:schemeClr val="dk1"/>
                </a:solidFill>
              </a:rPr>
              <a:t>ruimte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te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gebruiken</a:t>
            </a:r>
            <a:endParaRPr lang="en-GB" dirty="0">
              <a:solidFill>
                <a:schemeClr val="dk1"/>
              </a:solidFill>
            </a:endParaRPr>
          </a:p>
          <a:p>
            <a:pPr algn="l"/>
            <a:endParaRPr lang="en-GB" sz="1200" dirty="0">
              <a:solidFill>
                <a:schemeClr val="dk1"/>
              </a:solidFill>
              <a:latin typeface="Helvetica" panose="020B0604020202020204" pitchFamily="34" charset="0"/>
            </a:endParaRPr>
          </a:p>
          <a:p>
            <a:pPr algn="l"/>
            <a:r>
              <a:rPr lang="en-US" dirty="0">
                <a:solidFill>
                  <a:schemeClr val="dk1"/>
                </a:solidFill>
              </a:rPr>
              <a:t>Moet </a:t>
            </a:r>
            <a:r>
              <a:rPr lang="en-US" dirty="0" err="1">
                <a:solidFill>
                  <a:schemeClr val="dk1"/>
                </a:solidFill>
              </a:rPr>
              <a:t>ook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alleen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te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gebruiken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err="1">
                <a:solidFill>
                  <a:schemeClr val="dk1"/>
                </a:solidFill>
              </a:rPr>
              <a:t>zijn</a:t>
            </a: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  <p:pic>
        <p:nvPicPr>
          <p:cNvPr id="4098" name="Picture 2" descr="Haal alles uit je serre: zo richt je hem optimaal in - Gardeners World">
            <a:extLst>
              <a:ext uri="{FF2B5EF4-FFF2-40B4-BE49-F238E27FC236}">
                <a16:creationId xmlns:a16="http://schemas.microsoft.com/office/drawing/2014/main" id="{A342A074-F0E1-6DA0-16CE-9BB1F5AD8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0"/>
          <a:stretch/>
        </p:blipFill>
        <p:spPr bwMode="auto">
          <a:xfrm>
            <a:off x="4665597" y="1283719"/>
            <a:ext cx="4130801" cy="29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52212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6"/>
          <p:cNvSpPr txBox="1"/>
          <p:nvPr/>
        </p:nvSpPr>
        <p:spPr>
          <a:xfrm>
            <a:off x="93200" y="85375"/>
            <a:ext cx="5883854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i="1" dirty="0"/>
              <a:t>Triangulation: </a:t>
            </a:r>
            <a:r>
              <a:rPr lang="en-GB" sz="1700" i="1" dirty="0" err="1"/>
              <a:t>reden</a:t>
            </a:r>
            <a:r>
              <a:rPr lang="en-GB" sz="1700" i="1" dirty="0"/>
              <a:t> </a:t>
            </a:r>
            <a:r>
              <a:rPr lang="en-GB" sz="1700" i="1" dirty="0" err="1"/>
              <a:t>voor</a:t>
            </a:r>
            <a:r>
              <a:rPr lang="en-GB" sz="1700" i="1" dirty="0"/>
              <a:t> </a:t>
            </a:r>
            <a:r>
              <a:rPr lang="en-GB" sz="1700" i="1" dirty="0" err="1"/>
              <a:t>aanspraak</a:t>
            </a:r>
            <a:endParaRPr lang="en-GB"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464F32-A260-F15E-059C-51288F807763}"/>
              </a:ext>
            </a:extLst>
          </p:cNvPr>
          <p:cNvSpPr txBox="1"/>
          <p:nvPr/>
        </p:nvSpPr>
        <p:spPr>
          <a:xfrm>
            <a:off x="1375337" y="2571750"/>
            <a:ext cx="4081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Individu</a:t>
            </a:r>
            <a:r>
              <a:rPr lang="en-GB" dirty="0"/>
              <a:t>          </a:t>
            </a:r>
            <a:r>
              <a:rPr lang="en-GB" dirty="0" err="1"/>
              <a:t>Individu</a:t>
            </a:r>
            <a:endParaRPr lang="en-NL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FB577DB-D9F5-F1DB-1747-1A24D961E124}"/>
              </a:ext>
            </a:extLst>
          </p:cNvPr>
          <p:cNvCxnSpPr>
            <a:cxnSpLocks/>
          </p:cNvCxnSpPr>
          <p:nvPr/>
        </p:nvCxnSpPr>
        <p:spPr>
          <a:xfrm>
            <a:off x="2133600" y="2725638"/>
            <a:ext cx="386576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EA40130-2CD8-7177-E7E4-C2D065DC9D32}"/>
              </a:ext>
            </a:extLst>
          </p:cNvPr>
          <p:cNvCxnSpPr>
            <a:cxnSpLocks/>
          </p:cNvCxnSpPr>
          <p:nvPr/>
        </p:nvCxnSpPr>
        <p:spPr>
          <a:xfrm flipV="1">
            <a:off x="1338146" y="1443524"/>
            <a:ext cx="989672" cy="989672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279EFFA-B9F1-CFEF-B4E7-F851FE6F04BB}"/>
              </a:ext>
            </a:extLst>
          </p:cNvPr>
          <p:cNvCxnSpPr>
            <a:cxnSpLocks/>
          </p:cNvCxnSpPr>
          <p:nvPr/>
        </p:nvCxnSpPr>
        <p:spPr>
          <a:xfrm flipH="1" flipV="1">
            <a:off x="2327818" y="1443524"/>
            <a:ext cx="1010114" cy="985499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F29911-80C9-7147-C824-EBBCFF3DE043}"/>
              </a:ext>
            </a:extLst>
          </p:cNvPr>
          <p:cNvCxnSpPr>
            <a:cxnSpLocks/>
          </p:cNvCxnSpPr>
          <p:nvPr/>
        </p:nvCxnSpPr>
        <p:spPr>
          <a:xfrm>
            <a:off x="1802781" y="2944945"/>
            <a:ext cx="330819" cy="36325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33E40C1-EC42-4B12-18AE-A1F9E2EEBB29}"/>
              </a:ext>
            </a:extLst>
          </p:cNvPr>
          <p:cNvCxnSpPr>
            <a:cxnSpLocks/>
          </p:cNvCxnSpPr>
          <p:nvPr/>
        </p:nvCxnSpPr>
        <p:spPr>
          <a:xfrm flipH="1">
            <a:off x="2509490" y="2931423"/>
            <a:ext cx="323385" cy="39029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75677DD3-BC21-F501-8163-84AF1664FB93}"/>
              </a:ext>
            </a:extLst>
          </p:cNvPr>
          <p:cNvSpPr txBox="1"/>
          <p:nvPr/>
        </p:nvSpPr>
        <p:spPr>
          <a:xfrm>
            <a:off x="1968190" y="3348758"/>
            <a:ext cx="40813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Stimulus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D5C017-8167-D6F5-CECF-EB21F3F277C5}"/>
              </a:ext>
            </a:extLst>
          </p:cNvPr>
          <p:cNvCxnSpPr>
            <a:cxnSpLocks/>
          </p:cNvCxnSpPr>
          <p:nvPr/>
        </p:nvCxnSpPr>
        <p:spPr>
          <a:xfrm>
            <a:off x="1646663" y="1521093"/>
            <a:ext cx="0" cy="595057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E2672C-6356-8470-B193-DA81C3B073F7}"/>
              </a:ext>
            </a:extLst>
          </p:cNvPr>
          <p:cNvCxnSpPr>
            <a:cxnSpLocks/>
          </p:cNvCxnSpPr>
          <p:nvPr/>
        </p:nvCxnSpPr>
        <p:spPr>
          <a:xfrm>
            <a:off x="1832982" y="1521093"/>
            <a:ext cx="0" cy="415180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18C1E4-9F24-8200-E7BE-7984C9B35C0C}"/>
              </a:ext>
            </a:extLst>
          </p:cNvPr>
          <p:cNvCxnSpPr>
            <a:cxnSpLocks/>
          </p:cNvCxnSpPr>
          <p:nvPr/>
        </p:nvCxnSpPr>
        <p:spPr>
          <a:xfrm>
            <a:off x="1646663" y="1521093"/>
            <a:ext cx="186319" cy="0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947BD73-5B3C-84DF-4081-F4D90E165179}"/>
              </a:ext>
            </a:extLst>
          </p:cNvPr>
          <p:cNvGrpSpPr/>
          <p:nvPr/>
        </p:nvGrpSpPr>
        <p:grpSpPr>
          <a:xfrm>
            <a:off x="5216003" y="1683022"/>
            <a:ext cx="3509277" cy="2393466"/>
            <a:chOff x="5216003" y="1683022"/>
            <a:chExt cx="3509277" cy="23934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B2FB49-91E7-6314-7214-AC1638E3A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6003" y="1683022"/>
              <a:ext cx="3488493" cy="23934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5C90A9-F069-99E1-AB67-43D54809A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 l="41741" t="62098" r="50374" b="34429"/>
            <a:stretch/>
          </p:blipFill>
          <p:spPr>
            <a:xfrm>
              <a:off x="7175810" y="3308195"/>
              <a:ext cx="1549470" cy="242725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E42A24B-85EB-F321-D303-5518C4F5EE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11"/>
          <a:stretch/>
        </p:blipFill>
        <p:spPr>
          <a:xfrm>
            <a:off x="4665596" y="1283717"/>
            <a:ext cx="4130801" cy="29868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48223-80AB-02BA-4B04-B90508E642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41741" t="62522" r="51677" b="34429"/>
          <a:stretch/>
        </p:blipFill>
        <p:spPr>
          <a:xfrm>
            <a:off x="7175811" y="3348758"/>
            <a:ext cx="1638678" cy="265928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6136346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700" dirty="0">
                <a:solidFill>
                  <a:schemeClr val="dk1"/>
                </a:solidFill>
              </a:rPr>
              <a:t>Hoge kwaliteit maar wel eigen</a:t>
            </a:r>
          </a:p>
        </p:txBody>
      </p:sp>
      <p:sp>
        <p:nvSpPr>
          <p:cNvPr id="4" name="Google Shape;457;p51">
            <a:extLst>
              <a:ext uri="{FF2B5EF4-FFF2-40B4-BE49-F238E27FC236}">
                <a16:creationId xmlns:a16="http://schemas.microsoft.com/office/drawing/2014/main" id="{68CF4CBF-4864-DBFF-E7BE-57B33DC8E97E}"/>
              </a:ext>
            </a:extLst>
          </p:cNvPr>
          <p:cNvSpPr txBox="1"/>
          <p:nvPr/>
        </p:nvSpPr>
        <p:spPr>
          <a:xfrm>
            <a:off x="603174" y="1380618"/>
            <a:ext cx="7759775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Hoge(re)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kwaliteit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van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meubels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licht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akkoestiek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etc.</a:t>
            </a:r>
          </a:p>
          <a:p>
            <a:pPr algn="l"/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T.o.v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alternatief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in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priveruimtes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of elders</a:t>
            </a:r>
          </a:p>
          <a:p>
            <a:pPr algn="l"/>
            <a:endParaRPr lang="en-GB" dirty="0">
              <a:solidFill>
                <a:schemeClr val="dk1"/>
              </a:solidFill>
              <a:latin typeface="Bahnschrift Light" panose="020B0502040204020203" pitchFamily="34" charset="0"/>
            </a:endParaRPr>
          </a:p>
          <a:p>
            <a:pPr algn="l"/>
            <a:endParaRPr lang="en-GB" dirty="0">
              <a:solidFill>
                <a:schemeClr val="dk1"/>
              </a:solidFill>
              <a:latin typeface="Bahnschrift Light" panose="020B0502040204020203" pitchFamily="34" charset="0"/>
            </a:endParaRPr>
          </a:p>
          <a:p>
            <a:pPr algn="l"/>
            <a:endParaRPr lang="en-GB" dirty="0">
              <a:solidFill>
                <a:schemeClr val="dk1"/>
              </a:solidFill>
              <a:latin typeface="Bahnschrift Light" panose="020B0502040204020203" pitchFamily="34" charset="0"/>
            </a:endParaRPr>
          </a:p>
          <a:p>
            <a:pPr algn="l"/>
            <a:endParaRPr lang="en-GB" dirty="0">
              <a:solidFill>
                <a:schemeClr val="dk1"/>
              </a:solidFill>
              <a:latin typeface="Bahnschrift Light" panose="020B0502040204020203" pitchFamily="34" charset="0"/>
            </a:endParaRPr>
          </a:p>
          <a:p>
            <a:pPr algn="l"/>
            <a:endParaRPr lang="en-GB" dirty="0">
              <a:solidFill>
                <a:schemeClr val="dk1"/>
              </a:solidFill>
              <a:latin typeface="Bahnschrift Light" panose="020B0502040204020203" pitchFamily="34" charset="0"/>
            </a:endParaRPr>
          </a:p>
          <a:p>
            <a:pPr algn="l"/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    </a:t>
            </a:r>
          </a:p>
          <a:p>
            <a:pPr algn="l"/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                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Zoveel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mogelijk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</a:t>
            </a:r>
            <a:b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</a:b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          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controle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aan</a:t>
            </a:r>
            <a:r>
              <a:rPr lang="en-GB" dirty="0">
                <a:solidFill>
                  <a:schemeClr val="dk1"/>
                </a:solidFill>
                <a:latin typeface="Bahnschrift Light" panose="020B0502040204020203" pitchFamily="34" charset="0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Bahnschrift Light" panose="020B0502040204020203" pitchFamily="34" charset="0"/>
              </a:rPr>
              <a:t>bewoners</a:t>
            </a:r>
            <a:endParaRPr dirty="0">
              <a:solidFill>
                <a:schemeClr val="dk1"/>
              </a:solidFill>
              <a:latin typeface="Bahnschrift Light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E2639-258B-3C2E-9B7D-5D279BAA4056}"/>
              </a:ext>
            </a:extLst>
          </p:cNvPr>
          <p:cNvSpPr/>
          <p:nvPr/>
        </p:nvSpPr>
        <p:spPr>
          <a:xfrm>
            <a:off x="646567" y="2696939"/>
            <a:ext cx="3225954" cy="1624557"/>
          </a:xfrm>
          <a:prstGeom prst="rect">
            <a:avLst/>
          </a:prstGeom>
          <a:noFill/>
          <a:ln>
            <a:solidFill>
              <a:srgbClr val="006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2" descr="Image may contain Building Housing Water and Outdoors">
            <a:extLst>
              <a:ext uri="{FF2B5EF4-FFF2-40B4-BE49-F238E27FC236}">
                <a16:creationId xmlns:a16="http://schemas.microsoft.com/office/drawing/2014/main" id="{BE1A96F5-5315-450E-71F3-C94CB80DD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616" b="41632"/>
          <a:stretch/>
        </p:blipFill>
        <p:spPr bwMode="auto">
          <a:xfrm>
            <a:off x="5485499" y="2696939"/>
            <a:ext cx="3376906" cy="167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B7D548-1575-B914-4062-79B4BD9B0F1F}"/>
              </a:ext>
            </a:extLst>
          </p:cNvPr>
          <p:cNvCxnSpPr/>
          <p:nvPr/>
        </p:nvCxnSpPr>
        <p:spPr>
          <a:xfrm>
            <a:off x="5485498" y="2696939"/>
            <a:ext cx="3376905" cy="1670167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3269944-A7A7-9E75-6418-472FBD7021FD}"/>
              </a:ext>
            </a:extLst>
          </p:cNvPr>
          <p:cNvCxnSpPr>
            <a:cxnSpLocks/>
          </p:cNvCxnSpPr>
          <p:nvPr/>
        </p:nvCxnSpPr>
        <p:spPr>
          <a:xfrm flipV="1">
            <a:off x="5485498" y="2696939"/>
            <a:ext cx="3376905" cy="1670167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419F554E-DF06-020B-E1D3-958E5ED4BA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99" t="30049"/>
          <a:stretch/>
        </p:blipFill>
        <p:spPr>
          <a:xfrm>
            <a:off x="5485499" y="891991"/>
            <a:ext cx="3376905" cy="167016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9298702-0D7D-F7EA-B46F-8E5AA27F5E20}"/>
              </a:ext>
            </a:extLst>
          </p:cNvPr>
          <p:cNvCxnSpPr>
            <a:cxnSpLocks/>
          </p:cNvCxnSpPr>
          <p:nvPr/>
        </p:nvCxnSpPr>
        <p:spPr>
          <a:xfrm flipV="1">
            <a:off x="5485499" y="891991"/>
            <a:ext cx="3376905" cy="1670167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987238A-2E0A-4F4B-543D-0E297A9C7D74}"/>
              </a:ext>
            </a:extLst>
          </p:cNvPr>
          <p:cNvCxnSpPr/>
          <p:nvPr/>
        </p:nvCxnSpPr>
        <p:spPr>
          <a:xfrm>
            <a:off x="5485498" y="911634"/>
            <a:ext cx="3376905" cy="1670167"/>
          </a:xfrm>
          <a:prstGeom prst="line">
            <a:avLst/>
          </a:prstGeom>
          <a:ln w="28575"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786421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>
                <a:solidFill>
                  <a:schemeClr val="dk1"/>
                </a:solidFill>
              </a:rPr>
              <a:t>Ruimtelijk</a:t>
            </a:r>
            <a:r>
              <a:rPr lang="en-GB" sz="1700" dirty="0">
                <a:solidFill>
                  <a:schemeClr val="dk1"/>
                </a:solidFill>
              </a:rPr>
              <a:t> </a:t>
            </a:r>
            <a:r>
              <a:rPr lang="en-GB" sz="1700" dirty="0" err="1">
                <a:solidFill>
                  <a:schemeClr val="dk1"/>
                </a:solidFill>
              </a:rPr>
              <a:t>hierarchie</a:t>
            </a:r>
            <a:r>
              <a:rPr lang="en-GB" sz="1700" dirty="0">
                <a:solidFill>
                  <a:schemeClr val="dk1"/>
                </a:solidFill>
              </a:rPr>
              <a:t> 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14" name="Google Shape;457;p51">
            <a:extLst>
              <a:ext uri="{FF2B5EF4-FFF2-40B4-BE49-F238E27FC236}">
                <a16:creationId xmlns:a16="http://schemas.microsoft.com/office/drawing/2014/main" id="{ADB946AD-26AA-D556-A8BB-7300E94AE34C}"/>
              </a:ext>
            </a:extLst>
          </p:cNvPr>
          <p:cNvSpPr txBox="1"/>
          <p:nvPr/>
        </p:nvSpPr>
        <p:spPr>
          <a:xfrm>
            <a:off x="603174" y="1475299"/>
            <a:ext cx="775977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l"/>
            <a:r>
              <a:rPr lang="en-GB" dirty="0" err="1">
                <a:solidFill>
                  <a:schemeClr val="dk1"/>
                </a:solidFill>
              </a:rPr>
              <a:t>Deel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grote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ruimtes</a:t>
            </a:r>
            <a:r>
              <a:rPr lang="en-GB" dirty="0">
                <a:solidFill>
                  <a:schemeClr val="dk1"/>
                </a:solidFill>
              </a:rPr>
              <a:t> op in </a:t>
            </a:r>
            <a:r>
              <a:rPr lang="en-GB" dirty="0" err="1">
                <a:solidFill>
                  <a:schemeClr val="dk1"/>
                </a:solidFill>
              </a:rPr>
              <a:t>kleinere</a:t>
            </a:r>
            <a:r>
              <a:rPr lang="en-GB" dirty="0">
                <a:solidFill>
                  <a:schemeClr val="dk1"/>
                </a:solidFill>
              </a:rPr>
              <a:t> </a:t>
            </a:r>
            <a:r>
              <a:rPr lang="en-GB" dirty="0" err="1">
                <a:solidFill>
                  <a:schemeClr val="dk1"/>
                </a:solidFill>
              </a:rPr>
              <a:t>plekken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2" name="Picture 2" descr="The Virtues of Wood: an Interview with Vandkunsten Architects | ArchDaily">
            <a:extLst>
              <a:ext uri="{FF2B5EF4-FFF2-40B4-BE49-F238E27FC236}">
                <a16:creationId xmlns:a16="http://schemas.microsoft.com/office/drawing/2014/main" id="{D7814E0D-EED8-6A7E-C5EB-E5A1745A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23" y="2236412"/>
            <a:ext cx="3230016" cy="20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oliving vs Cohousing: What's the difference?">
            <a:extLst>
              <a:ext uri="{FF2B5EF4-FFF2-40B4-BE49-F238E27FC236}">
                <a16:creationId xmlns:a16="http://schemas.microsoft.com/office/drawing/2014/main" id="{05E3F1CD-77E5-B26B-F262-49C2BD560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6"/>
          <a:stretch/>
        </p:blipFill>
        <p:spPr bwMode="auto">
          <a:xfrm>
            <a:off x="4435902" y="1345580"/>
            <a:ext cx="4366495" cy="2932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A2E55-0B55-4438-1FA4-23F750C6D54E}"/>
              </a:ext>
            </a:extLst>
          </p:cNvPr>
          <p:cNvSpPr txBox="1"/>
          <p:nvPr/>
        </p:nvSpPr>
        <p:spPr>
          <a:xfrm>
            <a:off x="3124974" y="4277782"/>
            <a:ext cx="3293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Vandkunsten</a:t>
            </a:r>
            <a:endParaRPr lang="en-NL" sz="800" dirty="0"/>
          </a:p>
        </p:txBody>
      </p:sp>
    </p:spTree>
    <p:extLst>
      <p:ext uri="{BB962C8B-B14F-4D97-AF65-F5344CB8AC3E}">
        <p14:creationId xmlns:p14="http://schemas.microsoft.com/office/powerpoint/2010/main" val="15256997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1"/>
          <p:cNvSpPr txBox="1"/>
          <p:nvPr/>
        </p:nvSpPr>
        <p:spPr>
          <a:xfrm>
            <a:off x="139024" y="61775"/>
            <a:ext cx="6760539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700" dirty="0">
                <a:solidFill>
                  <a:schemeClr val="dk1"/>
                </a:solidFill>
              </a:rPr>
              <a:t>Specifieke ruimtes </a:t>
            </a:r>
            <a:r>
              <a:rPr lang="nl-NL" sz="1700" dirty="0">
                <a:solidFill>
                  <a:schemeClr val="dk1"/>
                </a:solidFill>
              </a:rPr>
              <a:t>r</a:t>
            </a:r>
            <a:r>
              <a:rPr lang="nl" sz="1700" dirty="0">
                <a:solidFill>
                  <a:schemeClr val="dk1"/>
                </a:solidFill>
              </a:rPr>
              <a:t>aken in ongebruik</a:t>
            </a:r>
            <a:endParaRPr sz="2800" dirty="0">
              <a:solidFill>
                <a:schemeClr val="dk1"/>
              </a:solidFill>
            </a:endParaRPr>
          </a:p>
        </p:txBody>
      </p:sp>
      <p:sp>
        <p:nvSpPr>
          <p:cNvPr id="2" name="Google Shape;457;p51">
            <a:extLst>
              <a:ext uri="{FF2B5EF4-FFF2-40B4-BE49-F238E27FC236}">
                <a16:creationId xmlns:a16="http://schemas.microsoft.com/office/drawing/2014/main" id="{737553B3-927B-5B73-DA93-7A480EEBA7C2}"/>
              </a:ext>
            </a:extLst>
          </p:cNvPr>
          <p:cNvSpPr txBox="1"/>
          <p:nvPr/>
        </p:nvSpPr>
        <p:spPr>
          <a:xfrm>
            <a:off x="603174" y="1647992"/>
            <a:ext cx="775977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dirty="0">
                <a:solidFill>
                  <a:schemeClr val="dk1"/>
                </a:solidFill>
              </a:rPr>
              <a:t>Ontwerp ruimtes flexibel </a:t>
            </a:r>
            <a:br>
              <a:rPr lang="nl" sz="1600" dirty="0">
                <a:solidFill>
                  <a:schemeClr val="dk1"/>
                </a:solidFill>
              </a:rPr>
            </a:br>
            <a:r>
              <a:rPr lang="nl" sz="1600" dirty="0">
                <a:solidFill>
                  <a:schemeClr val="dk1"/>
                </a:solidFill>
              </a:rPr>
              <a:t>- Neutraal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600" dirty="0">
                <a:solidFill>
                  <a:schemeClr val="dk1"/>
                </a:solidFill>
              </a:rPr>
              <a:t>- Overmaat</a:t>
            </a:r>
          </a:p>
        </p:txBody>
      </p:sp>
      <p:pic>
        <p:nvPicPr>
          <p:cNvPr id="1026" name="Picture 2" descr="We worden gewoond – Archined">
            <a:extLst>
              <a:ext uri="{FF2B5EF4-FFF2-40B4-BE49-F238E27FC236}">
                <a16:creationId xmlns:a16="http://schemas.microsoft.com/office/drawing/2014/main" id="{4EAED4B9-5B8D-0B21-9043-02E8294E3C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30162"/>
          <a:stretch/>
        </p:blipFill>
        <p:spPr bwMode="auto">
          <a:xfrm>
            <a:off x="4460489" y="1241502"/>
            <a:ext cx="4249774" cy="311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ABADBA-6BAE-0CD2-7A0F-F233AD0E90E0}"/>
              </a:ext>
            </a:extLst>
          </p:cNvPr>
          <p:cNvSpPr txBox="1"/>
          <p:nvPr/>
        </p:nvSpPr>
        <p:spPr>
          <a:xfrm>
            <a:off x="7315201" y="1055649"/>
            <a:ext cx="3293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 err="1"/>
              <a:t>Uit</a:t>
            </a:r>
            <a:r>
              <a:rPr lang="en-GB" sz="800" dirty="0"/>
              <a:t> </a:t>
            </a:r>
            <a:r>
              <a:rPr lang="en-GB" sz="800" dirty="0" err="1"/>
              <a:t>Wonen</a:t>
            </a:r>
            <a:r>
              <a:rPr lang="en-GB" sz="800" dirty="0"/>
              <a:t> van Andrea Prins</a:t>
            </a:r>
            <a:endParaRPr lang="en-NL" sz="800" dirty="0"/>
          </a:p>
        </p:txBody>
      </p:sp>
    </p:spTree>
    <p:extLst>
      <p:ext uri="{BB962C8B-B14F-4D97-AF65-F5344CB8AC3E}">
        <p14:creationId xmlns:p14="http://schemas.microsoft.com/office/powerpoint/2010/main" val="308030066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3"/>
          <p:cNvSpPr txBox="1"/>
          <p:nvPr/>
        </p:nvSpPr>
        <p:spPr>
          <a:xfrm>
            <a:off x="93199" y="85375"/>
            <a:ext cx="6077142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Samenvatting</a:t>
            </a:r>
            <a:endParaRPr sz="1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4DCFC2E-C2E4-1B7E-35DB-5E50E7F7EB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777895"/>
              </p:ext>
            </p:extLst>
          </p:nvPr>
        </p:nvGraphicFramePr>
        <p:xfrm>
          <a:off x="483220" y="1330712"/>
          <a:ext cx="6281853" cy="36353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81853">
                  <a:extLst>
                    <a:ext uri="{9D8B030D-6E8A-4147-A177-3AD203B41FA5}">
                      <a16:colId xmlns:a16="http://schemas.microsoft.com/office/drawing/2014/main" val="1105044121"/>
                    </a:ext>
                  </a:extLst>
                </a:gridCol>
              </a:tblGrid>
              <a:tr h="363539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Waarom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“Thuis” wordt groter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 Wisselwerking van bewoners die investeren</a:t>
                      </a:r>
                      <a:b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in ruimtes en er voordelen uit halen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endParaRPr lang="nl-NL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Symbol" panose="05050102010706020507" pitchFamily="18" charset="2"/>
                        <a:buNone/>
                      </a:pPr>
                      <a:r>
                        <a:rPr lang="nl-NL" sz="1400" dirty="0">
                          <a:solidFill>
                            <a:schemeClr val="tx1"/>
                          </a:solidFill>
                          <a:effectLst/>
                        </a:rPr>
                        <a:t>Hoe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Ontwerp aantrekkelijke redenen voor gebruik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Zitplekken waar wat te zien en bespreken is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Ontwerp de kwaliteit van licht, uitzicht, akoestiek, </a:t>
                      </a:r>
                      <a:b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meubels e.d. aantrekkelijker dan de privéruimtes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nl-NL" sz="1400" b="0" dirty="0">
                          <a:solidFill>
                            <a:schemeClr val="tx1"/>
                          </a:solidFill>
                          <a:effectLst/>
                        </a:rPr>
                        <a:t>Geef bewoners zo veel mogelijk controle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buFont typeface="Symbol" panose="05050102010706020507" pitchFamily="18" charset="2"/>
                        <a:buChar char=""/>
                      </a:pPr>
                      <a:endParaRPr lang="en-NL" sz="16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71755" marB="71755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8028510"/>
                  </a:ext>
                </a:extLst>
              </a:tr>
            </a:tbl>
          </a:graphicData>
        </a:graphic>
      </p:graphicFrame>
      <p:pic>
        <p:nvPicPr>
          <p:cNvPr id="2" name="Picture 2" descr="Haal alles uit je serre: zo richt je hem optimaal in - Gardeners World">
            <a:extLst>
              <a:ext uri="{FF2B5EF4-FFF2-40B4-BE49-F238E27FC236}">
                <a16:creationId xmlns:a16="http://schemas.microsoft.com/office/drawing/2014/main" id="{BA8AA0B1-781D-03D9-654B-888E46B0B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22066" r="-480" b="15236"/>
          <a:stretch/>
        </p:blipFill>
        <p:spPr bwMode="auto">
          <a:xfrm>
            <a:off x="5461602" y="2891417"/>
            <a:ext cx="3223361" cy="145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oogle Shape;202;p29">
            <a:extLst>
              <a:ext uri="{FF2B5EF4-FFF2-40B4-BE49-F238E27FC236}">
                <a16:creationId xmlns:a16="http://schemas.microsoft.com/office/drawing/2014/main" id="{B88EECF9-FC55-B818-A6C5-1065A917A97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895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3;p29">
            <a:extLst>
              <a:ext uri="{FF2B5EF4-FFF2-40B4-BE49-F238E27FC236}">
                <a16:creationId xmlns:a16="http://schemas.microsoft.com/office/drawing/2014/main" id="{823FE302-D71F-3D4C-2264-FCFE9EF9AE1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4035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4;p29">
            <a:extLst>
              <a:ext uri="{FF2B5EF4-FFF2-40B4-BE49-F238E27FC236}">
                <a16:creationId xmlns:a16="http://schemas.microsoft.com/office/drawing/2014/main" id="{8B81A80A-48DA-FC1A-0554-B9811B97107D}"/>
              </a:ext>
            </a:extLst>
          </p:cNvPr>
          <p:cNvPicPr preferRelativeResize="0"/>
          <p:nvPr/>
        </p:nvPicPr>
        <p:blipFill>
          <a:blip r:embed="rId6"/>
          <a:srcRect/>
          <a:stretch/>
        </p:blipFill>
        <p:spPr>
          <a:xfrm>
            <a:off x="7137768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5;p29">
            <a:extLst>
              <a:ext uri="{FF2B5EF4-FFF2-40B4-BE49-F238E27FC236}">
                <a16:creationId xmlns:a16="http://schemas.microsoft.com/office/drawing/2014/main" id="{6AD0ADF3-B5A1-BFE4-36B6-B45CA765E93A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03908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;p29">
            <a:extLst>
              <a:ext uri="{FF2B5EF4-FFF2-40B4-BE49-F238E27FC236}">
                <a16:creationId xmlns:a16="http://schemas.microsoft.com/office/drawing/2014/main" id="{6B3BEE48-6E1D-E922-4B78-3F55142FE49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470047" y="1732159"/>
            <a:ext cx="394264" cy="394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93CF453-CD55-03EE-1B6B-26D6F63858B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450175" y="1727549"/>
            <a:ext cx="415717" cy="4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090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35;p43">
            <a:extLst>
              <a:ext uri="{FF2B5EF4-FFF2-40B4-BE49-F238E27FC236}">
                <a16:creationId xmlns:a16="http://schemas.microsoft.com/office/drawing/2014/main" id="{1470E2BF-16F9-C110-5B42-9F8A8CA04CF6}"/>
              </a:ext>
            </a:extLst>
          </p:cNvPr>
          <p:cNvSpPr txBox="1"/>
          <p:nvPr/>
        </p:nvSpPr>
        <p:spPr>
          <a:xfrm>
            <a:off x="93199" y="85375"/>
            <a:ext cx="6530625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Eigenaarschap collectieve leefruimte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700" dirty="0" err="1"/>
              <a:t>Vraag</a:t>
            </a:r>
            <a:endParaRPr sz="1700" dirty="0"/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79C325CE-D6D3-B5B5-5FBF-01D9D773ADAD}"/>
              </a:ext>
            </a:extLst>
          </p:cNvPr>
          <p:cNvSpPr txBox="1"/>
          <p:nvPr/>
        </p:nvSpPr>
        <p:spPr>
          <a:xfrm>
            <a:off x="717207" y="2427680"/>
            <a:ext cx="824484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i="1" dirty="0"/>
              <a:t>Met hoeveel buren zou jij een leefruimte willen delen?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nl" sz="1700" i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700" i="1" dirty="0"/>
          </a:p>
        </p:txBody>
      </p:sp>
    </p:spTree>
    <p:extLst>
      <p:ext uri="{BB962C8B-B14F-4D97-AF65-F5344CB8AC3E}">
        <p14:creationId xmlns:p14="http://schemas.microsoft.com/office/powerpoint/2010/main" val="33085327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/>
        </p:nvSpPr>
        <p:spPr>
          <a:xfrm>
            <a:off x="1" y="4058477"/>
            <a:ext cx="9374458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500" dirty="0"/>
              <a:t>Sociale schaalniveaus, Routing is ontmoeting, Overgangszones, Eigenaarschap collectieve ruimtes</a:t>
            </a:r>
            <a:endParaRPr sz="1500" dirty="0"/>
          </a:p>
        </p:txBody>
      </p:sp>
      <p:cxnSp>
        <p:nvCxnSpPr>
          <p:cNvPr id="200" name="Google Shape;200;p29"/>
          <p:cNvCxnSpPr>
            <a:cxnSpLocks/>
          </p:cNvCxnSpPr>
          <p:nvPr/>
        </p:nvCxnSpPr>
        <p:spPr>
          <a:xfrm rot="10800000">
            <a:off x="4572000" y="364110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p29"/>
          <p:cNvCxnSpPr/>
          <p:nvPr/>
        </p:nvCxnSpPr>
        <p:spPr>
          <a:xfrm rot="10800000">
            <a:off x="4571999" y="1894950"/>
            <a:ext cx="0" cy="43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02" name="Google Shape;20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481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2382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5"/>
          <a:srcRect/>
          <a:stretch/>
        </p:blipFill>
        <p:spPr>
          <a:xfrm>
            <a:off x="4921873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097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97674" y="2451711"/>
            <a:ext cx="619125" cy="6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308;p40">
            <a:extLst>
              <a:ext uri="{FF2B5EF4-FFF2-40B4-BE49-F238E27FC236}">
                <a16:creationId xmlns:a16="http://schemas.microsoft.com/office/drawing/2014/main" id="{E303F7E2-8B0E-D126-35CA-271D33541705}"/>
              </a:ext>
            </a:extLst>
          </p:cNvPr>
          <p:cNvSpPr txBox="1"/>
          <p:nvPr/>
        </p:nvSpPr>
        <p:spPr>
          <a:xfrm>
            <a:off x="22485" y="3070836"/>
            <a:ext cx="1506570" cy="527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dirty="0">
                <a:solidFill>
                  <a:schemeClr val="tx1"/>
                </a:solidFill>
              </a:rPr>
              <a:t>Privacy			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F041D-F03D-592C-B922-160C434E72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500283" y="2434866"/>
            <a:ext cx="652814" cy="6528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F7EF0-C3C8-CCA6-8D44-7152968E0B3C}"/>
              </a:ext>
            </a:extLst>
          </p:cNvPr>
          <p:cNvSpPr txBox="1"/>
          <p:nvPr/>
        </p:nvSpPr>
        <p:spPr>
          <a:xfrm>
            <a:off x="1767913" y="3133843"/>
            <a:ext cx="1506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" dirty="0">
                <a:solidFill>
                  <a:schemeClr val="tx1"/>
                </a:solidFill>
              </a:rPr>
              <a:t>Eigenaarschap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312FA2-564A-419B-4071-1A0BA091D2A0}"/>
              </a:ext>
            </a:extLst>
          </p:cNvPr>
          <p:cNvSpPr txBox="1"/>
          <p:nvPr/>
        </p:nvSpPr>
        <p:spPr>
          <a:xfrm>
            <a:off x="3024539" y="3133843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schaalniveaus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4C80B9-7665-B6D7-F04F-6C6875F75315}"/>
              </a:ext>
            </a:extLst>
          </p:cNvPr>
          <p:cNvSpPr txBox="1"/>
          <p:nvPr/>
        </p:nvSpPr>
        <p:spPr>
          <a:xfrm>
            <a:off x="4457035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Spontane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interactie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5B68B8-E2D9-8AC3-23D4-016A4C06DEFC}"/>
              </a:ext>
            </a:extLst>
          </p:cNvPr>
          <p:cNvSpPr txBox="1"/>
          <p:nvPr/>
        </p:nvSpPr>
        <p:spPr>
          <a:xfrm>
            <a:off x="5890162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Geplande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interactie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6E0B-32DB-3E5B-634E-B143F0AF0CFE}"/>
              </a:ext>
            </a:extLst>
          </p:cNvPr>
          <p:cNvSpPr txBox="1"/>
          <p:nvPr/>
        </p:nvSpPr>
        <p:spPr>
          <a:xfrm>
            <a:off x="7249388" y="3116294"/>
            <a:ext cx="1506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" dirty="0">
                <a:solidFill>
                  <a:schemeClr val="tx1"/>
                </a:solidFill>
              </a:rPr>
              <a:t>Sociale</a:t>
            </a:r>
          </a:p>
          <a:p>
            <a:pPr algn="ctr"/>
            <a:r>
              <a:rPr lang="nl" dirty="0">
                <a:solidFill>
                  <a:schemeClr val="tx1"/>
                </a:solidFill>
              </a:rPr>
              <a:t>continuïteit</a:t>
            </a: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5" name="Google Shape;197;p29">
            <a:extLst>
              <a:ext uri="{FF2B5EF4-FFF2-40B4-BE49-F238E27FC236}">
                <a16:creationId xmlns:a16="http://schemas.microsoft.com/office/drawing/2014/main" id="{47E55532-0953-6479-3D76-A4A19DB6C433}"/>
              </a:ext>
            </a:extLst>
          </p:cNvPr>
          <p:cNvSpPr txBox="1"/>
          <p:nvPr/>
        </p:nvSpPr>
        <p:spPr>
          <a:xfrm>
            <a:off x="1051560" y="1377200"/>
            <a:ext cx="704088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/>
              <a:t>Ontmoeten in collectief wonen</a:t>
            </a:r>
            <a:endParaRPr sz="2500" dirty="0"/>
          </a:p>
        </p:txBody>
      </p:sp>
      <p:sp>
        <p:nvSpPr>
          <p:cNvPr id="3" name="Google Shape;335;p43">
            <a:extLst>
              <a:ext uri="{FF2B5EF4-FFF2-40B4-BE49-F238E27FC236}">
                <a16:creationId xmlns:a16="http://schemas.microsoft.com/office/drawing/2014/main" id="{7A150333-C115-F509-9E4E-BCC9F14F74FF}"/>
              </a:ext>
            </a:extLst>
          </p:cNvPr>
          <p:cNvSpPr txBox="1"/>
          <p:nvPr/>
        </p:nvSpPr>
        <p:spPr>
          <a:xfrm>
            <a:off x="93199" y="85375"/>
            <a:ext cx="5527016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500" dirty="0"/>
              <a:t>Samenvatting</a:t>
            </a:r>
            <a:endParaRPr sz="1700" dirty="0"/>
          </a:p>
        </p:txBody>
      </p:sp>
    </p:spTree>
    <p:extLst>
      <p:ext uri="{BB962C8B-B14F-4D97-AF65-F5344CB8AC3E}">
        <p14:creationId xmlns:p14="http://schemas.microsoft.com/office/powerpoint/2010/main" val="15414991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0;p14">
            <a:extLst>
              <a:ext uri="{FF2B5EF4-FFF2-40B4-BE49-F238E27FC236}">
                <a16:creationId xmlns:a16="http://schemas.microsoft.com/office/drawing/2014/main" id="{23299887-6693-BA7B-23F4-1A847A4EB6DA}"/>
              </a:ext>
            </a:extLst>
          </p:cNvPr>
          <p:cNvSpPr txBox="1"/>
          <p:nvPr/>
        </p:nvSpPr>
        <p:spPr>
          <a:xfrm>
            <a:off x="679625" y="1444200"/>
            <a:ext cx="82095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3700" dirty="0"/>
              <a:t>Tijmen Kuyper &amp; Flip Krabbendam</a:t>
            </a:r>
            <a:br>
              <a:rPr lang="nl" sz="3700" dirty="0"/>
            </a:br>
            <a:br>
              <a:rPr lang="nl" sz="1050" dirty="0"/>
            </a:br>
            <a:r>
              <a:rPr lang="nl" sz="2400" i="1" dirty="0"/>
              <a:t>Ontmoeten in Collectief Wonen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nl" sz="2400" i="1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/>
              <a:t>Masterclass op 28-06-2024 voor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1800" dirty="0"/>
              <a:t>Brabants Netwerk Wonen-Zorg-Welzijn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3" name="Google Shape;61;p14">
            <a:extLst>
              <a:ext uri="{FF2B5EF4-FFF2-40B4-BE49-F238E27FC236}">
                <a16:creationId xmlns:a16="http://schemas.microsoft.com/office/drawing/2014/main" id="{A1189F0C-2E29-3FD2-A4DB-64A806D55C1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3962" y="3776880"/>
            <a:ext cx="2340825" cy="69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5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57;p51">
            <a:extLst>
              <a:ext uri="{FF2B5EF4-FFF2-40B4-BE49-F238E27FC236}">
                <a16:creationId xmlns:a16="http://schemas.microsoft.com/office/drawing/2014/main" id="{7E7D8E35-4A99-1CE1-35C1-39A4B7CD23EE}"/>
              </a:ext>
            </a:extLst>
          </p:cNvPr>
          <p:cNvSpPr txBox="1"/>
          <p:nvPr/>
        </p:nvSpPr>
        <p:spPr>
          <a:xfrm>
            <a:off x="250537" y="143551"/>
            <a:ext cx="3000000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 sz="2500" dirty="0">
                <a:solidFill>
                  <a:schemeClr val="dk1"/>
                </a:solidFill>
              </a:rPr>
              <a:t>CoWonen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</p:txBody>
      </p:sp>
      <p:sp>
        <p:nvSpPr>
          <p:cNvPr id="2" name="Google Shape;309;p40">
            <a:extLst>
              <a:ext uri="{FF2B5EF4-FFF2-40B4-BE49-F238E27FC236}">
                <a16:creationId xmlns:a16="http://schemas.microsoft.com/office/drawing/2014/main" id="{917FC8F4-4CCC-A28B-833B-1445DC790E8F}"/>
              </a:ext>
            </a:extLst>
          </p:cNvPr>
          <p:cNvSpPr txBox="1"/>
          <p:nvPr/>
        </p:nvSpPr>
        <p:spPr>
          <a:xfrm>
            <a:off x="512956" y="4054450"/>
            <a:ext cx="8103220" cy="7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500" b="1" dirty="0"/>
              <a:t>-&gt;    Visie   -&gt;    </a:t>
            </a:r>
            <a:r>
              <a:rPr lang="nl-NL" sz="1500" b="1" dirty="0" err="1"/>
              <a:t>PvE</a:t>
            </a:r>
            <a:r>
              <a:rPr lang="nl-NL" sz="1500" b="1" dirty="0"/>
              <a:t>    -&gt;    Ruimtelijke opzet    -&gt;    SO    </a:t>
            </a:r>
            <a:r>
              <a:rPr lang="nl-NL" sz="1500" dirty="0"/>
              <a:t>-&gt;     VO    -&gt;    DO     -&gt;     Bestek      </a:t>
            </a:r>
            <a:endParaRPr sz="1500" dirty="0"/>
          </a:p>
        </p:txBody>
      </p:sp>
      <p:sp>
        <p:nvSpPr>
          <p:cNvPr id="6" name="Google Shape;116;p22">
            <a:extLst>
              <a:ext uri="{FF2B5EF4-FFF2-40B4-BE49-F238E27FC236}">
                <a16:creationId xmlns:a16="http://schemas.microsoft.com/office/drawing/2014/main" id="{0B3BAFC2-7EEE-08B4-209B-A662E5AD54C7}"/>
              </a:ext>
            </a:extLst>
          </p:cNvPr>
          <p:cNvSpPr txBox="1"/>
          <p:nvPr/>
        </p:nvSpPr>
        <p:spPr>
          <a:xfrm>
            <a:off x="-2222441" y="2205466"/>
            <a:ext cx="9190200" cy="1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Adviseren bij het ontwerpen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van nieuwe woongemeenschappen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92D561D-6322-B79E-A056-E165ED705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049" y="1205569"/>
            <a:ext cx="3479181" cy="232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526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31326</TotalTime>
  <Words>1892</Words>
  <Application>Microsoft Office PowerPoint</Application>
  <PresentationFormat>On-screen Show (16:9)</PresentationFormat>
  <Paragraphs>735</Paragraphs>
  <Slides>88</Slides>
  <Notes>73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asapbold</vt:lpstr>
      <vt:lpstr>Bahnschrift Light</vt:lpstr>
      <vt:lpstr>Century Gothic</vt:lpstr>
      <vt:lpstr>Helvetica</vt:lpstr>
      <vt:lpstr>Symbol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Sociale schaalniveaus   Voorbeeld Centraal Wonen Delft   Intiem: Prive kamer(s)  (een persoons) gezin  Woning: Keuken &amp; Sanitair 1 - 4 personen   (woon)  Eetkeuken en zitkamer groep:  5 - 8 personen     Cluster:         fietsen wasmachines                   klusruimte en tuin  10 - 15 huishoudens   Project:   Bar en vergaderruimte     40 - 60 huishoudens  Verbinding met buurt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Tijmen Kuyper</dc:creator>
  <cp:lastModifiedBy>Kuyper, Tijmen</cp:lastModifiedBy>
  <cp:revision>39</cp:revision>
  <dcterms:modified xsi:type="dcterms:W3CDTF">2024-07-03T10:38:31Z</dcterms:modified>
</cp:coreProperties>
</file>